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0" r:id="rId4"/>
    <p:sldId id="259" r:id="rId5"/>
    <p:sldId id="265" r:id="rId6"/>
    <p:sldId id="269" r:id="rId7"/>
    <p:sldId id="257" r:id="rId8"/>
    <p:sldId id="260" r:id="rId9"/>
    <p:sldId id="261" r:id="rId10"/>
    <p:sldId id="262" r:id="rId11"/>
    <p:sldId id="263" r:id="rId12"/>
    <p:sldId id="264" r:id="rId13"/>
    <p:sldId id="275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18AFE-B473-469A-8E6B-F3314EA4E9C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A3472-EB63-499B-A397-F2374B888C35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Natural Systems</a:t>
          </a:r>
          <a:endParaRPr lang="en-US" dirty="0"/>
        </a:p>
      </dgm:t>
    </dgm:pt>
    <dgm:pt modelId="{7CDC700B-A3C4-433F-BF35-35CDC6C6B7F2}" type="parTrans" cxnId="{D84C2667-8294-4287-B268-B05848A6833B}">
      <dgm:prSet/>
      <dgm:spPr/>
      <dgm:t>
        <a:bodyPr/>
        <a:lstStyle/>
        <a:p>
          <a:endParaRPr lang="en-US"/>
        </a:p>
      </dgm:t>
    </dgm:pt>
    <dgm:pt modelId="{6B07DFFF-FC6F-458F-B010-7E9B2CE82E85}" type="sibTrans" cxnId="{D84C2667-8294-4287-B268-B05848A6833B}">
      <dgm:prSet/>
      <dgm:spPr/>
      <dgm:t>
        <a:bodyPr/>
        <a:lstStyle/>
        <a:p>
          <a:endParaRPr lang="en-US"/>
        </a:p>
      </dgm:t>
    </dgm:pt>
    <dgm:pt modelId="{8C5AEFC2-6021-4AC4-931A-FB7323F934A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Support all living things</a:t>
          </a:r>
          <a:endParaRPr lang="en-US" sz="1800" dirty="0"/>
        </a:p>
      </dgm:t>
    </dgm:pt>
    <dgm:pt modelId="{83775BBE-816E-4D41-BC82-8F3ACFBE5064}" type="parTrans" cxnId="{5B96083E-334F-498B-AE60-6B98F5D4E1E0}">
      <dgm:prSet/>
      <dgm:spPr/>
      <dgm:t>
        <a:bodyPr/>
        <a:lstStyle/>
        <a:p>
          <a:endParaRPr lang="en-US"/>
        </a:p>
      </dgm:t>
    </dgm:pt>
    <dgm:pt modelId="{9D8214F5-5BAC-4891-B850-6096A7B7F301}" type="sibTrans" cxnId="{5B96083E-334F-498B-AE60-6B98F5D4E1E0}">
      <dgm:prSet/>
      <dgm:spPr/>
      <dgm:t>
        <a:bodyPr/>
        <a:lstStyle/>
        <a:p>
          <a:endParaRPr lang="en-US"/>
        </a:p>
      </dgm:t>
    </dgm:pt>
    <dgm:pt modelId="{8FC36C66-A2CF-4782-83C8-A46871CF2C4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Are connected to one another in a complex network of  relationships</a:t>
          </a:r>
        </a:p>
      </dgm:t>
    </dgm:pt>
    <dgm:pt modelId="{C10AF1CD-3726-4E3A-9A69-2C6C9037F848}" type="parTrans" cxnId="{D90BCF33-9FCB-465C-89EE-86E0A069A268}">
      <dgm:prSet/>
      <dgm:spPr/>
      <dgm:t>
        <a:bodyPr/>
        <a:lstStyle/>
        <a:p>
          <a:endParaRPr lang="en-US"/>
        </a:p>
      </dgm:t>
    </dgm:pt>
    <dgm:pt modelId="{5FEEA65D-B643-4425-A148-5B3D16D7B23A}" type="sibTrans" cxnId="{D90BCF33-9FCB-465C-89EE-86E0A069A268}">
      <dgm:prSet/>
      <dgm:spPr/>
      <dgm:t>
        <a:bodyPr/>
        <a:lstStyle/>
        <a:p>
          <a:endParaRPr lang="en-US"/>
        </a:p>
      </dgm:t>
    </dgm:pt>
    <dgm:pt modelId="{F3AA5E53-02DC-4043-914E-EE8E609E60B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Decompose and recycle all waste</a:t>
          </a:r>
          <a:endParaRPr lang="en-US" sz="2000" dirty="0"/>
        </a:p>
      </dgm:t>
    </dgm:pt>
    <dgm:pt modelId="{E8F9730B-CF68-4A1F-A526-4CAF408B2F9F}" type="parTrans" cxnId="{591630C3-1086-4DF3-9A1C-F8651C0D6EC5}">
      <dgm:prSet/>
      <dgm:spPr/>
      <dgm:t>
        <a:bodyPr/>
        <a:lstStyle/>
        <a:p>
          <a:endParaRPr lang="en-US"/>
        </a:p>
      </dgm:t>
    </dgm:pt>
    <dgm:pt modelId="{F966BE53-3CC2-47D9-879C-DF4CED1EAA10}" type="sibTrans" cxnId="{591630C3-1086-4DF3-9A1C-F8651C0D6EC5}">
      <dgm:prSet/>
      <dgm:spPr/>
      <dgm:t>
        <a:bodyPr/>
        <a:lstStyle/>
        <a:p>
          <a:endParaRPr lang="en-US"/>
        </a:p>
      </dgm:t>
    </dgm:pt>
    <dgm:pt modelId="{09F75FA9-B4DD-45D3-9D43-5B141991DC3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Operate over very long timelines</a:t>
          </a:r>
          <a:endParaRPr lang="en-US" sz="2400" dirty="0"/>
        </a:p>
      </dgm:t>
    </dgm:pt>
    <dgm:pt modelId="{5DB84A32-A594-4F98-B7E0-2EAE89AE50E0}" type="parTrans" cxnId="{CDFA287D-EB34-42B3-AEDD-55E171B052FF}">
      <dgm:prSet/>
      <dgm:spPr/>
      <dgm:t>
        <a:bodyPr/>
        <a:lstStyle/>
        <a:p>
          <a:endParaRPr lang="en-US"/>
        </a:p>
      </dgm:t>
    </dgm:pt>
    <dgm:pt modelId="{F354F1A1-B5F3-415E-9C34-674F8957B8FD}" type="sibTrans" cxnId="{CDFA287D-EB34-42B3-AEDD-55E171B052FF}">
      <dgm:prSet/>
      <dgm:spPr/>
      <dgm:t>
        <a:bodyPr/>
        <a:lstStyle/>
        <a:p>
          <a:endParaRPr lang="en-US"/>
        </a:p>
      </dgm:t>
    </dgm:pt>
    <dgm:pt modelId="{4559D78E-A3E0-4A24-BE3C-5A3F1C006C1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Operate in all four of earth’s spheres</a:t>
          </a:r>
          <a:endParaRPr lang="en-US" sz="2400" dirty="0"/>
        </a:p>
      </dgm:t>
    </dgm:pt>
    <dgm:pt modelId="{5DEF83FC-C900-4501-9B40-8DF05DE750E9}" type="parTrans" cxnId="{E6EA24B2-9F60-4BA4-A95F-3CAAAD8CEFE5}">
      <dgm:prSet/>
      <dgm:spPr/>
      <dgm:t>
        <a:bodyPr/>
        <a:lstStyle/>
        <a:p>
          <a:endParaRPr lang="en-US"/>
        </a:p>
      </dgm:t>
    </dgm:pt>
    <dgm:pt modelId="{C0B2B404-603E-45D3-A85F-613416021580}" type="sibTrans" cxnId="{E6EA24B2-9F60-4BA4-A95F-3CAAAD8CEFE5}">
      <dgm:prSet/>
      <dgm:spPr/>
      <dgm:t>
        <a:bodyPr/>
        <a:lstStyle/>
        <a:p>
          <a:endParaRPr lang="en-US"/>
        </a:p>
      </dgm:t>
    </dgm:pt>
    <dgm:pt modelId="{640DC20F-55ED-4028-9CA4-BAC0850E04D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Display synergy</a:t>
          </a:r>
          <a:endParaRPr lang="en-US" sz="2800" dirty="0"/>
        </a:p>
      </dgm:t>
    </dgm:pt>
    <dgm:pt modelId="{94CE9A29-EF50-45AF-87BE-5B26C20AAF74}" type="parTrans" cxnId="{4B6C1DD0-1E93-458D-A83D-A6F08FB7CEBD}">
      <dgm:prSet/>
      <dgm:spPr/>
      <dgm:t>
        <a:bodyPr/>
        <a:lstStyle/>
        <a:p>
          <a:endParaRPr lang="en-US"/>
        </a:p>
      </dgm:t>
    </dgm:pt>
    <dgm:pt modelId="{0B04A051-5CFC-400F-9CEA-DA099397FCB7}" type="sibTrans" cxnId="{4B6C1DD0-1E93-458D-A83D-A6F08FB7CEBD}">
      <dgm:prSet/>
      <dgm:spPr/>
      <dgm:t>
        <a:bodyPr/>
        <a:lstStyle/>
        <a:p>
          <a:endParaRPr lang="en-US"/>
        </a:p>
      </dgm:t>
    </dgm:pt>
    <dgm:pt modelId="{B3C13F58-058E-45A9-9394-607E4BE5C42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Are driven by the sun</a:t>
          </a:r>
          <a:endParaRPr lang="en-US" sz="2400" dirty="0"/>
        </a:p>
      </dgm:t>
    </dgm:pt>
    <dgm:pt modelId="{19751006-4E18-4572-B29C-00C45AA3FBE3}" type="parTrans" cxnId="{68CF0391-7283-4D00-BED5-700C95CD9A67}">
      <dgm:prSet/>
      <dgm:spPr/>
      <dgm:t>
        <a:bodyPr/>
        <a:lstStyle/>
        <a:p>
          <a:endParaRPr lang="en-US"/>
        </a:p>
      </dgm:t>
    </dgm:pt>
    <dgm:pt modelId="{6383218D-67E2-4F21-867C-92334604573A}" type="sibTrans" cxnId="{68CF0391-7283-4D00-BED5-700C95CD9A67}">
      <dgm:prSet/>
      <dgm:spPr/>
      <dgm:t>
        <a:bodyPr/>
        <a:lstStyle/>
        <a:p>
          <a:endParaRPr lang="en-US"/>
        </a:p>
      </dgm:t>
    </dgm:pt>
    <dgm:pt modelId="{DB3F3B47-CCB7-4584-9EC0-3871070AB262}" type="pres">
      <dgm:prSet presAssocID="{B7A18AFE-B473-469A-8E6B-F3314EA4E9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5DB12-E82A-4903-BDF9-244417DC6331}" type="pres">
      <dgm:prSet presAssocID="{B76A3472-EB63-499B-A397-F2374B888C35}" presName="centerShape" presStyleLbl="node0" presStyleIdx="0" presStyleCnt="1"/>
      <dgm:spPr/>
      <dgm:t>
        <a:bodyPr/>
        <a:lstStyle/>
        <a:p>
          <a:endParaRPr lang="en-US"/>
        </a:p>
      </dgm:t>
    </dgm:pt>
    <dgm:pt modelId="{6283A661-A22F-47FE-A44E-373358B7CD97}" type="pres">
      <dgm:prSet presAssocID="{83775BBE-816E-4D41-BC82-8F3ACFBE5064}" presName="Name9" presStyleLbl="parChTrans1D2" presStyleIdx="0" presStyleCnt="7"/>
      <dgm:spPr/>
      <dgm:t>
        <a:bodyPr/>
        <a:lstStyle/>
        <a:p>
          <a:endParaRPr lang="en-US"/>
        </a:p>
      </dgm:t>
    </dgm:pt>
    <dgm:pt modelId="{3EF70FC1-1722-4EAD-807D-67AA3B07570B}" type="pres">
      <dgm:prSet presAssocID="{83775BBE-816E-4D41-BC82-8F3ACFBE5064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13B43A2-FBA5-480C-B424-88CB986E1EFE}" type="pres">
      <dgm:prSet presAssocID="{8C5AEFC2-6021-4AC4-931A-FB7323F934A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06C43-747A-4330-84D9-93282B89E1C2}" type="pres">
      <dgm:prSet presAssocID="{C10AF1CD-3726-4E3A-9A69-2C6C9037F848}" presName="Name9" presStyleLbl="parChTrans1D2" presStyleIdx="1" presStyleCnt="7"/>
      <dgm:spPr/>
      <dgm:t>
        <a:bodyPr/>
        <a:lstStyle/>
        <a:p>
          <a:endParaRPr lang="en-US"/>
        </a:p>
      </dgm:t>
    </dgm:pt>
    <dgm:pt modelId="{E6F0870D-5A8C-4C8E-BA7C-29D8CE120212}" type="pres">
      <dgm:prSet presAssocID="{C10AF1CD-3726-4E3A-9A69-2C6C9037F848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AC6ACD9-9CC0-4F75-987C-C4F85759E6C7}" type="pres">
      <dgm:prSet presAssocID="{8FC36C66-A2CF-4782-83C8-A46871CF2C4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C4004-EC09-4A2F-A7C0-F621BCA48EB9}" type="pres">
      <dgm:prSet presAssocID="{E8F9730B-CF68-4A1F-A526-4CAF408B2F9F}" presName="Name9" presStyleLbl="parChTrans1D2" presStyleIdx="2" presStyleCnt="7"/>
      <dgm:spPr/>
      <dgm:t>
        <a:bodyPr/>
        <a:lstStyle/>
        <a:p>
          <a:endParaRPr lang="en-US"/>
        </a:p>
      </dgm:t>
    </dgm:pt>
    <dgm:pt modelId="{D3F059FE-C3B4-482D-BD50-65C1DAB5B848}" type="pres">
      <dgm:prSet presAssocID="{E8F9730B-CF68-4A1F-A526-4CAF408B2F9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BAFD1FEB-AD80-4671-A69D-A9C4B2D68E64}" type="pres">
      <dgm:prSet presAssocID="{F3AA5E53-02DC-4043-914E-EE8E609E60B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CD46F-129E-48A1-88E1-ED5063AA85B4}" type="pres">
      <dgm:prSet presAssocID="{5DB84A32-A594-4F98-B7E0-2EAE89AE50E0}" presName="Name9" presStyleLbl="parChTrans1D2" presStyleIdx="3" presStyleCnt="7"/>
      <dgm:spPr/>
      <dgm:t>
        <a:bodyPr/>
        <a:lstStyle/>
        <a:p>
          <a:endParaRPr lang="en-US"/>
        </a:p>
      </dgm:t>
    </dgm:pt>
    <dgm:pt modelId="{D29FB803-E5D9-4708-AE21-E0831C362EA5}" type="pres">
      <dgm:prSet presAssocID="{5DB84A32-A594-4F98-B7E0-2EAE89AE50E0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3CE5650-2F1A-48A7-89F5-20E58B6CDB12}" type="pres">
      <dgm:prSet presAssocID="{09F75FA9-B4DD-45D3-9D43-5B141991DC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B329D-E109-4AE6-99CD-2C91F2E5BA76}" type="pres">
      <dgm:prSet presAssocID="{5DEF83FC-C900-4501-9B40-8DF05DE750E9}" presName="Name9" presStyleLbl="parChTrans1D2" presStyleIdx="4" presStyleCnt="7"/>
      <dgm:spPr/>
      <dgm:t>
        <a:bodyPr/>
        <a:lstStyle/>
        <a:p>
          <a:endParaRPr lang="en-US"/>
        </a:p>
      </dgm:t>
    </dgm:pt>
    <dgm:pt modelId="{15363ECB-6891-4BDC-B89F-49A89D3D5AC6}" type="pres">
      <dgm:prSet presAssocID="{5DEF83FC-C900-4501-9B40-8DF05DE750E9}" presName="connTx" presStyleLbl="parChTrans1D2" presStyleIdx="4" presStyleCnt="7"/>
      <dgm:spPr/>
      <dgm:t>
        <a:bodyPr/>
        <a:lstStyle/>
        <a:p>
          <a:endParaRPr lang="en-US"/>
        </a:p>
      </dgm:t>
    </dgm:pt>
    <dgm:pt modelId="{426ED52C-F6DF-42EE-B7E9-AF713AD2D1DA}" type="pres">
      <dgm:prSet presAssocID="{4559D78E-A3E0-4A24-BE3C-5A3F1C006C1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E2FE7-F6A7-4DBF-8735-42741BEBF62C}" type="pres">
      <dgm:prSet presAssocID="{94CE9A29-EF50-45AF-87BE-5B26C20AAF74}" presName="Name9" presStyleLbl="parChTrans1D2" presStyleIdx="5" presStyleCnt="7"/>
      <dgm:spPr/>
      <dgm:t>
        <a:bodyPr/>
        <a:lstStyle/>
        <a:p>
          <a:endParaRPr lang="en-US"/>
        </a:p>
      </dgm:t>
    </dgm:pt>
    <dgm:pt modelId="{44C133B9-538E-474D-94D4-46A321060096}" type="pres">
      <dgm:prSet presAssocID="{94CE9A29-EF50-45AF-87BE-5B26C20AAF7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FF55DAC-2179-444D-B9E6-FE8CEEB20804}" type="pres">
      <dgm:prSet presAssocID="{640DC20F-55ED-4028-9CA4-BAC0850E04D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12CCC-25B0-4D12-AC18-CF2FBBBED4A5}" type="pres">
      <dgm:prSet presAssocID="{19751006-4E18-4572-B29C-00C45AA3FBE3}" presName="Name9" presStyleLbl="parChTrans1D2" presStyleIdx="6" presStyleCnt="7"/>
      <dgm:spPr/>
      <dgm:t>
        <a:bodyPr/>
        <a:lstStyle/>
        <a:p>
          <a:endParaRPr lang="en-US"/>
        </a:p>
      </dgm:t>
    </dgm:pt>
    <dgm:pt modelId="{596B4D1C-7C2C-4D05-B482-5E66F2279830}" type="pres">
      <dgm:prSet presAssocID="{19751006-4E18-4572-B29C-00C45AA3FBE3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2C9F0A1-5BDB-4A37-BE25-7A58170F073E}" type="pres">
      <dgm:prSet presAssocID="{B3C13F58-058E-45A9-9394-607E4BE5C42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A287D-EB34-42B3-AEDD-55E171B052FF}" srcId="{B76A3472-EB63-499B-A397-F2374B888C35}" destId="{09F75FA9-B4DD-45D3-9D43-5B141991DC37}" srcOrd="3" destOrd="0" parTransId="{5DB84A32-A594-4F98-B7E0-2EAE89AE50E0}" sibTransId="{F354F1A1-B5F3-415E-9C34-674F8957B8FD}"/>
    <dgm:cxn modelId="{1D3594AE-42E9-46B7-B096-2B1C3864E3A7}" type="presOf" srcId="{640DC20F-55ED-4028-9CA4-BAC0850E04D5}" destId="{5FF55DAC-2179-444D-B9E6-FE8CEEB20804}" srcOrd="0" destOrd="0" presId="urn:microsoft.com/office/officeart/2005/8/layout/radial1"/>
    <dgm:cxn modelId="{AC5FC9C9-3048-406C-A5FA-1B2AAB593508}" type="presOf" srcId="{94CE9A29-EF50-45AF-87BE-5B26C20AAF74}" destId="{BD2E2FE7-F6A7-4DBF-8735-42741BEBF62C}" srcOrd="0" destOrd="0" presId="urn:microsoft.com/office/officeart/2005/8/layout/radial1"/>
    <dgm:cxn modelId="{E6EA24B2-9F60-4BA4-A95F-3CAAAD8CEFE5}" srcId="{B76A3472-EB63-499B-A397-F2374B888C35}" destId="{4559D78E-A3E0-4A24-BE3C-5A3F1C006C11}" srcOrd="4" destOrd="0" parTransId="{5DEF83FC-C900-4501-9B40-8DF05DE750E9}" sibTransId="{C0B2B404-603E-45D3-A85F-613416021580}"/>
    <dgm:cxn modelId="{D84C2667-8294-4287-B268-B05848A6833B}" srcId="{B7A18AFE-B473-469A-8E6B-F3314EA4E9C2}" destId="{B76A3472-EB63-499B-A397-F2374B888C35}" srcOrd="0" destOrd="0" parTransId="{7CDC700B-A3C4-433F-BF35-35CDC6C6B7F2}" sibTransId="{6B07DFFF-FC6F-458F-B010-7E9B2CE82E85}"/>
    <dgm:cxn modelId="{7BCBD6FC-C98A-4B78-A634-3FC062ED76F9}" type="presOf" srcId="{B76A3472-EB63-499B-A397-F2374B888C35}" destId="{3315DB12-E82A-4903-BDF9-244417DC6331}" srcOrd="0" destOrd="0" presId="urn:microsoft.com/office/officeart/2005/8/layout/radial1"/>
    <dgm:cxn modelId="{A61D00AA-0A0B-4529-AAC6-C375E3CF1628}" type="presOf" srcId="{4559D78E-A3E0-4A24-BE3C-5A3F1C006C11}" destId="{426ED52C-F6DF-42EE-B7E9-AF713AD2D1DA}" srcOrd="0" destOrd="0" presId="urn:microsoft.com/office/officeart/2005/8/layout/radial1"/>
    <dgm:cxn modelId="{472F7C99-29F2-4CFD-9001-736157A39E3C}" type="presOf" srcId="{C10AF1CD-3726-4E3A-9A69-2C6C9037F848}" destId="{86D06C43-747A-4330-84D9-93282B89E1C2}" srcOrd="0" destOrd="0" presId="urn:microsoft.com/office/officeart/2005/8/layout/radial1"/>
    <dgm:cxn modelId="{285E7F35-F7BA-4B43-B0AA-35FA6C72BE6A}" type="presOf" srcId="{19751006-4E18-4572-B29C-00C45AA3FBE3}" destId="{596B4D1C-7C2C-4D05-B482-5E66F2279830}" srcOrd="1" destOrd="0" presId="urn:microsoft.com/office/officeart/2005/8/layout/radial1"/>
    <dgm:cxn modelId="{4932AE9C-E4C1-4242-BE05-A89F8ABD373A}" type="presOf" srcId="{B3C13F58-058E-45A9-9394-607E4BE5C424}" destId="{32C9F0A1-5BDB-4A37-BE25-7A58170F073E}" srcOrd="0" destOrd="0" presId="urn:microsoft.com/office/officeart/2005/8/layout/radial1"/>
    <dgm:cxn modelId="{4B6C1DD0-1E93-458D-A83D-A6F08FB7CEBD}" srcId="{B76A3472-EB63-499B-A397-F2374B888C35}" destId="{640DC20F-55ED-4028-9CA4-BAC0850E04D5}" srcOrd="5" destOrd="0" parTransId="{94CE9A29-EF50-45AF-87BE-5B26C20AAF74}" sibTransId="{0B04A051-5CFC-400F-9CEA-DA099397FCB7}"/>
    <dgm:cxn modelId="{E6EAF8A9-8B3E-4F67-BADB-7771241E2471}" type="presOf" srcId="{83775BBE-816E-4D41-BC82-8F3ACFBE5064}" destId="{3EF70FC1-1722-4EAD-807D-67AA3B07570B}" srcOrd="1" destOrd="0" presId="urn:microsoft.com/office/officeart/2005/8/layout/radial1"/>
    <dgm:cxn modelId="{5B96083E-334F-498B-AE60-6B98F5D4E1E0}" srcId="{B76A3472-EB63-499B-A397-F2374B888C35}" destId="{8C5AEFC2-6021-4AC4-931A-FB7323F934A6}" srcOrd="0" destOrd="0" parTransId="{83775BBE-816E-4D41-BC82-8F3ACFBE5064}" sibTransId="{9D8214F5-5BAC-4891-B850-6096A7B7F301}"/>
    <dgm:cxn modelId="{2B1A908E-8C9D-4BEA-AF0A-FC124E51AB72}" type="presOf" srcId="{8FC36C66-A2CF-4782-83C8-A46871CF2C43}" destId="{2AC6ACD9-9CC0-4F75-987C-C4F85759E6C7}" srcOrd="0" destOrd="0" presId="urn:microsoft.com/office/officeart/2005/8/layout/radial1"/>
    <dgm:cxn modelId="{591630C3-1086-4DF3-9A1C-F8651C0D6EC5}" srcId="{B76A3472-EB63-499B-A397-F2374B888C35}" destId="{F3AA5E53-02DC-4043-914E-EE8E609E60B9}" srcOrd="2" destOrd="0" parTransId="{E8F9730B-CF68-4A1F-A526-4CAF408B2F9F}" sibTransId="{F966BE53-3CC2-47D9-879C-DF4CED1EAA10}"/>
    <dgm:cxn modelId="{B85CC282-949C-4144-866E-1184076C8529}" type="presOf" srcId="{C10AF1CD-3726-4E3A-9A69-2C6C9037F848}" destId="{E6F0870D-5A8C-4C8E-BA7C-29D8CE120212}" srcOrd="1" destOrd="0" presId="urn:microsoft.com/office/officeart/2005/8/layout/radial1"/>
    <dgm:cxn modelId="{68CF0391-7283-4D00-BED5-700C95CD9A67}" srcId="{B76A3472-EB63-499B-A397-F2374B888C35}" destId="{B3C13F58-058E-45A9-9394-607E4BE5C424}" srcOrd="6" destOrd="0" parTransId="{19751006-4E18-4572-B29C-00C45AA3FBE3}" sibTransId="{6383218D-67E2-4F21-867C-92334604573A}"/>
    <dgm:cxn modelId="{17D57FCE-77BB-402A-99D9-E23E22449FD9}" type="presOf" srcId="{E8F9730B-CF68-4A1F-A526-4CAF408B2F9F}" destId="{D3F059FE-C3B4-482D-BD50-65C1DAB5B848}" srcOrd="1" destOrd="0" presId="urn:microsoft.com/office/officeart/2005/8/layout/radial1"/>
    <dgm:cxn modelId="{425FE1B2-A773-4CBE-9C8C-CC95B44CB0FC}" type="presOf" srcId="{83775BBE-816E-4D41-BC82-8F3ACFBE5064}" destId="{6283A661-A22F-47FE-A44E-373358B7CD97}" srcOrd="0" destOrd="0" presId="urn:microsoft.com/office/officeart/2005/8/layout/radial1"/>
    <dgm:cxn modelId="{5E43C468-A911-4539-9B57-F33192D562E1}" type="presOf" srcId="{B7A18AFE-B473-469A-8E6B-F3314EA4E9C2}" destId="{DB3F3B47-CCB7-4584-9EC0-3871070AB262}" srcOrd="0" destOrd="0" presId="urn:microsoft.com/office/officeart/2005/8/layout/radial1"/>
    <dgm:cxn modelId="{D099CA93-38BC-4B68-A4E3-7901C58CD700}" type="presOf" srcId="{E8F9730B-CF68-4A1F-A526-4CAF408B2F9F}" destId="{7F3C4004-EC09-4A2F-A7C0-F621BCA48EB9}" srcOrd="0" destOrd="0" presId="urn:microsoft.com/office/officeart/2005/8/layout/radial1"/>
    <dgm:cxn modelId="{165FE00A-DABF-47ED-8883-F47F288F0D05}" type="presOf" srcId="{8C5AEFC2-6021-4AC4-931A-FB7323F934A6}" destId="{513B43A2-FBA5-480C-B424-88CB986E1EFE}" srcOrd="0" destOrd="0" presId="urn:microsoft.com/office/officeart/2005/8/layout/radial1"/>
    <dgm:cxn modelId="{48A7B0ED-B54F-4E5A-B8A4-523906E393F5}" type="presOf" srcId="{19751006-4E18-4572-B29C-00C45AA3FBE3}" destId="{47212CCC-25B0-4D12-AC18-CF2FBBBED4A5}" srcOrd="0" destOrd="0" presId="urn:microsoft.com/office/officeart/2005/8/layout/radial1"/>
    <dgm:cxn modelId="{D90BCF33-9FCB-465C-89EE-86E0A069A268}" srcId="{B76A3472-EB63-499B-A397-F2374B888C35}" destId="{8FC36C66-A2CF-4782-83C8-A46871CF2C43}" srcOrd="1" destOrd="0" parTransId="{C10AF1CD-3726-4E3A-9A69-2C6C9037F848}" sibTransId="{5FEEA65D-B643-4425-A148-5B3D16D7B23A}"/>
    <dgm:cxn modelId="{4E532B6F-75CD-4A0D-BB4F-AE5BFB1860DF}" type="presOf" srcId="{5DB84A32-A594-4F98-B7E0-2EAE89AE50E0}" destId="{D29FB803-E5D9-4708-AE21-E0831C362EA5}" srcOrd="1" destOrd="0" presId="urn:microsoft.com/office/officeart/2005/8/layout/radial1"/>
    <dgm:cxn modelId="{138FACE2-A1EF-4D1B-8D87-B3FC84203B6D}" type="presOf" srcId="{09F75FA9-B4DD-45D3-9D43-5B141991DC37}" destId="{23CE5650-2F1A-48A7-89F5-20E58B6CDB12}" srcOrd="0" destOrd="0" presId="urn:microsoft.com/office/officeart/2005/8/layout/radial1"/>
    <dgm:cxn modelId="{6B7D9471-1F39-49E5-AF7A-B1211AB1F402}" type="presOf" srcId="{F3AA5E53-02DC-4043-914E-EE8E609E60B9}" destId="{BAFD1FEB-AD80-4671-A69D-A9C4B2D68E64}" srcOrd="0" destOrd="0" presId="urn:microsoft.com/office/officeart/2005/8/layout/radial1"/>
    <dgm:cxn modelId="{26B8DC86-505A-4034-992B-5BDDD7696B6B}" type="presOf" srcId="{5DEF83FC-C900-4501-9B40-8DF05DE750E9}" destId="{D69B329D-E109-4AE6-99CD-2C91F2E5BA76}" srcOrd="0" destOrd="0" presId="urn:microsoft.com/office/officeart/2005/8/layout/radial1"/>
    <dgm:cxn modelId="{10E9264A-1DF4-4AC3-BB04-AAD9F6677F86}" type="presOf" srcId="{5DB84A32-A594-4F98-B7E0-2EAE89AE50E0}" destId="{28BCD46F-129E-48A1-88E1-ED5063AA85B4}" srcOrd="0" destOrd="0" presId="urn:microsoft.com/office/officeart/2005/8/layout/radial1"/>
    <dgm:cxn modelId="{EAD756BC-49C7-494C-9ED2-B4BA47D19728}" type="presOf" srcId="{94CE9A29-EF50-45AF-87BE-5B26C20AAF74}" destId="{44C133B9-538E-474D-94D4-46A321060096}" srcOrd="1" destOrd="0" presId="urn:microsoft.com/office/officeart/2005/8/layout/radial1"/>
    <dgm:cxn modelId="{43E83E40-9839-40EA-945F-FB763714B0BA}" type="presOf" srcId="{5DEF83FC-C900-4501-9B40-8DF05DE750E9}" destId="{15363ECB-6891-4BDC-B89F-49A89D3D5AC6}" srcOrd="1" destOrd="0" presId="urn:microsoft.com/office/officeart/2005/8/layout/radial1"/>
    <dgm:cxn modelId="{2A8C640A-92E4-471A-9BB5-A54E23267DCA}" type="presParOf" srcId="{DB3F3B47-CCB7-4584-9EC0-3871070AB262}" destId="{3315DB12-E82A-4903-BDF9-244417DC6331}" srcOrd="0" destOrd="0" presId="urn:microsoft.com/office/officeart/2005/8/layout/radial1"/>
    <dgm:cxn modelId="{F4A703B4-550F-43E3-B03E-210955905F4F}" type="presParOf" srcId="{DB3F3B47-CCB7-4584-9EC0-3871070AB262}" destId="{6283A661-A22F-47FE-A44E-373358B7CD97}" srcOrd="1" destOrd="0" presId="urn:microsoft.com/office/officeart/2005/8/layout/radial1"/>
    <dgm:cxn modelId="{5EBA0618-1B81-42D0-87EC-980DBFD791CB}" type="presParOf" srcId="{6283A661-A22F-47FE-A44E-373358B7CD97}" destId="{3EF70FC1-1722-4EAD-807D-67AA3B07570B}" srcOrd="0" destOrd="0" presId="urn:microsoft.com/office/officeart/2005/8/layout/radial1"/>
    <dgm:cxn modelId="{4BC70192-20B5-4F0D-B76B-079C7E3BE636}" type="presParOf" srcId="{DB3F3B47-CCB7-4584-9EC0-3871070AB262}" destId="{513B43A2-FBA5-480C-B424-88CB986E1EFE}" srcOrd="2" destOrd="0" presId="urn:microsoft.com/office/officeart/2005/8/layout/radial1"/>
    <dgm:cxn modelId="{C7D1E40B-085F-4C4D-8555-4A8ECA9734D5}" type="presParOf" srcId="{DB3F3B47-CCB7-4584-9EC0-3871070AB262}" destId="{86D06C43-747A-4330-84D9-93282B89E1C2}" srcOrd="3" destOrd="0" presId="urn:microsoft.com/office/officeart/2005/8/layout/radial1"/>
    <dgm:cxn modelId="{527D95C8-1F68-44D1-8AE7-BD0F36961E07}" type="presParOf" srcId="{86D06C43-747A-4330-84D9-93282B89E1C2}" destId="{E6F0870D-5A8C-4C8E-BA7C-29D8CE120212}" srcOrd="0" destOrd="0" presId="urn:microsoft.com/office/officeart/2005/8/layout/radial1"/>
    <dgm:cxn modelId="{97365289-0B17-49C5-9E52-55480E9D4079}" type="presParOf" srcId="{DB3F3B47-CCB7-4584-9EC0-3871070AB262}" destId="{2AC6ACD9-9CC0-4F75-987C-C4F85759E6C7}" srcOrd="4" destOrd="0" presId="urn:microsoft.com/office/officeart/2005/8/layout/radial1"/>
    <dgm:cxn modelId="{8623D1E2-32C5-4CB1-B023-62D43B13A10A}" type="presParOf" srcId="{DB3F3B47-CCB7-4584-9EC0-3871070AB262}" destId="{7F3C4004-EC09-4A2F-A7C0-F621BCA48EB9}" srcOrd="5" destOrd="0" presId="urn:microsoft.com/office/officeart/2005/8/layout/radial1"/>
    <dgm:cxn modelId="{434062C1-9BED-4516-8BCD-FDD946FBE699}" type="presParOf" srcId="{7F3C4004-EC09-4A2F-A7C0-F621BCA48EB9}" destId="{D3F059FE-C3B4-482D-BD50-65C1DAB5B848}" srcOrd="0" destOrd="0" presId="urn:microsoft.com/office/officeart/2005/8/layout/radial1"/>
    <dgm:cxn modelId="{F85B6D29-AEB4-4A8E-BCD5-30AB52C45AF5}" type="presParOf" srcId="{DB3F3B47-CCB7-4584-9EC0-3871070AB262}" destId="{BAFD1FEB-AD80-4671-A69D-A9C4B2D68E64}" srcOrd="6" destOrd="0" presId="urn:microsoft.com/office/officeart/2005/8/layout/radial1"/>
    <dgm:cxn modelId="{A3312483-5787-413B-94BF-C8FBCFB4DF10}" type="presParOf" srcId="{DB3F3B47-CCB7-4584-9EC0-3871070AB262}" destId="{28BCD46F-129E-48A1-88E1-ED5063AA85B4}" srcOrd="7" destOrd="0" presId="urn:microsoft.com/office/officeart/2005/8/layout/radial1"/>
    <dgm:cxn modelId="{1552693E-409F-4C45-91A1-727917556479}" type="presParOf" srcId="{28BCD46F-129E-48A1-88E1-ED5063AA85B4}" destId="{D29FB803-E5D9-4708-AE21-E0831C362EA5}" srcOrd="0" destOrd="0" presId="urn:microsoft.com/office/officeart/2005/8/layout/radial1"/>
    <dgm:cxn modelId="{2DD85AF0-AA7F-4BEF-A415-AA3BA5B80CC6}" type="presParOf" srcId="{DB3F3B47-CCB7-4584-9EC0-3871070AB262}" destId="{23CE5650-2F1A-48A7-89F5-20E58B6CDB12}" srcOrd="8" destOrd="0" presId="urn:microsoft.com/office/officeart/2005/8/layout/radial1"/>
    <dgm:cxn modelId="{412D3B23-DF98-4453-ADA3-803DCB5A30B7}" type="presParOf" srcId="{DB3F3B47-CCB7-4584-9EC0-3871070AB262}" destId="{D69B329D-E109-4AE6-99CD-2C91F2E5BA76}" srcOrd="9" destOrd="0" presId="urn:microsoft.com/office/officeart/2005/8/layout/radial1"/>
    <dgm:cxn modelId="{DAE7C441-5B4E-4E03-AAFB-6B0E8BE040F0}" type="presParOf" srcId="{D69B329D-E109-4AE6-99CD-2C91F2E5BA76}" destId="{15363ECB-6891-4BDC-B89F-49A89D3D5AC6}" srcOrd="0" destOrd="0" presId="urn:microsoft.com/office/officeart/2005/8/layout/radial1"/>
    <dgm:cxn modelId="{35966640-E000-47B8-83AB-BF0C1F01BAC1}" type="presParOf" srcId="{DB3F3B47-CCB7-4584-9EC0-3871070AB262}" destId="{426ED52C-F6DF-42EE-B7E9-AF713AD2D1DA}" srcOrd="10" destOrd="0" presId="urn:microsoft.com/office/officeart/2005/8/layout/radial1"/>
    <dgm:cxn modelId="{FB0DC48C-7D9E-4BE0-BBC2-65502FF3819F}" type="presParOf" srcId="{DB3F3B47-CCB7-4584-9EC0-3871070AB262}" destId="{BD2E2FE7-F6A7-4DBF-8735-42741BEBF62C}" srcOrd="11" destOrd="0" presId="urn:microsoft.com/office/officeart/2005/8/layout/radial1"/>
    <dgm:cxn modelId="{51671071-F045-4E81-81F7-8E858CD2D445}" type="presParOf" srcId="{BD2E2FE7-F6A7-4DBF-8735-42741BEBF62C}" destId="{44C133B9-538E-474D-94D4-46A321060096}" srcOrd="0" destOrd="0" presId="urn:microsoft.com/office/officeart/2005/8/layout/radial1"/>
    <dgm:cxn modelId="{5E9F15E4-A8A6-481D-A2CD-A3BD9E2AE6B7}" type="presParOf" srcId="{DB3F3B47-CCB7-4584-9EC0-3871070AB262}" destId="{5FF55DAC-2179-444D-B9E6-FE8CEEB20804}" srcOrd="12" destOrd="0" presId="urn:microsoft.com/office/officeart/2005/8/layout/radial1"/>
    <dgm:cxn modelId="{E2CD12BC-DE77-45B6-BEE7-F3306D8F07A7}" type="presParOf" srcId="{DB3F3B47-CCB7-4584-9EC0-3871070AB262}" destId="{47212CCC-25B0-4D12-AC18-CF2FBBBED4A5}" srcOrd="13" destOrd="0" presId="urn:microsoft.com/office/officeart/2005/8/layout/radial1"/>
    <dgm:cxn modelId="{66866DF1-44D1-41FD-96A7-B2ADDB5E0DC0}" type="presParOf" srcId="{47212CCC-25B0-4D12-AC18-CF2FBBBED4A5}" destId="{596B4D1C-7C2C-4D05-B482-5E66F2279830}" srcOrd="0" destOrd="0" presId="urn:microsoft.com/office/officeart/2005/8/layout/radial1"/>
    <dgm:cxn modelId="{B6612BF6-A98C-4D49-B91F-C1D5352056A5}" type="presParOf" srcId="{DB3F3B47-CCB7-4584-9EC0-3871070AB262}" destId="{32C9F0A1-5BDB-4A37-BE25-7A58170F073E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DB12-E82A-4903-BDF9-244417DC6331}">
      <dsp:nvSpPr>
        <dsp:cNvPr id="0" name=""/>
        <dsp:cNvSpPr/>
      </dsp:nvSpPr>
      <dsp:spPr>
        <a:xfrm>
          <a:off x="3573551" y="2676023"/>
          <a:ext cx="1768296" cy="1768296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Natural Systems</a:t>
          </a:r>
          <a:endParaRPr lang="en-US" sz="2900" kern="1200" dirty="0"/>
        </a:p>
      </dsp:txBody>
      <dsp:txXfrm>
        <a:off x="3832512" y="2934984"/>
        <a:ext cx="1250374" cy="1250374"/>
      </dsp:txXfrm>
    </dsp:sp>
    <dsp:sp modelId="{6283A661-A22F-47FE-A44E-373358B7CD97}">
      <dsp:nvSpPr>
        <dsp:cNvPr id="0" name=""/>
        <dsp:cNvSpPr/>
      </dsp:nvSpPr>
      <dsp:spPr>
        <a:xfrm rot="16200000">
          <a:off x="4017295" y="2217768"/>
          <a:ext cx="880809" cy="35701"/>
        </a:xfrm>
        <a:custGeom>
          <a:avLst/>
          <a:gdLst/>
          <a:ahLst/>
          <a:cxnLst/>
          <a:rect l="0" t="0" r="0" b="0"/>
          <a:pathLst>
            <a:path>
              <a:moveTo>
                <a:pt x="0" y="17850"/>
              </a:moveTo>
              <a:lnTo>
                <a:pt x="880809" y="17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5679" y="2213598"/>
        <a:ext cx="44040" cy="44040"/>
      </dsp:txXfrm>
    </dsp:sp>
    <dsp:sp modelId="{513B43A2-FBA5-480C-B424-88CB986E1EFE}">
      <dsp:nvSpPr>
        <dsp:cNvPr id="0" name=""/>
        <dsp:cNvSpPr/>
      </dsp:nvSpPr>
      <dsp:spPr>
        <a:xfrm>
          <a:off x="3573551" y="26917"/>
          <a:ext cx="1768296" cy="176829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 all living things</a:t>
          </a:r>
          <a:endParaRPr lang="en-US" sz="1800" kern="1200" dirty="0"/>
        </a:p>
      </dsp:txBody>
      <dsp:txXfrm>
        <a:off x="3832512" y="285878"/>
        <a:ext cx="1250374" cy="1250374"/>
      </dsp:txXfrm>
    </dsp:sp>
    <dsp:sp modelId="{86D06C43-747A-4330-84D9-93282B89E1C2}">
      <dsp:nvSpPr>
        <dsp:cNvPr id="0" name=""/>
        <dsp:cNvSpPr/>
      </dsp:nvSpPr>
      <dsp:spPr>
        <a:xfrm rot="19285714">
          <a:off x="5052872" y="2716475"/>
          <a:ext cx="880809" cy="35701"/>
        </a:xfrm>
        <a:custGeom>
          <a:avLst/>
          <a:gdLst/>
          <a:ahLst/>
          <a:cxnLst/>
          <a:rect l="0" t="0" r="0" b="0"/>
          <a:pathLst>
            <a:path>
              <a:moveTo>
                <a:pt x="0" y="17850"/>
              </a:moveTo>
              <a:lnTo>
                <a:pt x="880809" y="17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71257" y="2712306"/>
        <a:ext cx="44040" cy="44040"/>
      </dsp:txXfrm>
    </dsp:sp>
    <dsp:sp modelId="{2AC6ACD9-9CC0-4F75-987C-C4F85759E6C7}">
      <dsp:nvSpPr>
        <dsp:cNvPr id="0" name=""/>
        <dsp:cNvSpPr/>
      </dsp:nvSpPr>
      <dsp:spPr>
        <a:xfrm>
          <a:off x="5644706" y="1024332"/>
          <a:ext cx="1768296" cy="176829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Are connected to one another in a complex network of  relationships</a:t>
          </a:r>
        </a:p>
      </dsp:txBody>
      <dsp:txXfrm>
        <a:off x="5903667" y="1283293"/>
        <a:ext cx="1250374" cy="1250374"/>
      </dsp:txXfrm>
    </dsp:sp>
    <dsp:sp modelId="{7F3C4004-EC09-4A2F-A7C0-F621BCA48EB9}">
      <dsp:nvSpPr>
        <dsp:cNvPr id="0" name=""/>
        <dsp:cNvSpPr/>
      </dsp:nvSpPr>
      <dsp:spPr>
        <a:xfrm rot="771429">
          <a:off x="5308639" y="3837062"/>
          <a:ext cx="880809" cy="35701"/>
        </a:xfrm>
        <a:custGeom>
          <a:avLst/>
          <a:gdLst/>
          <a:ahLst/>
          <a:cxnLst/>
          <a:rect l="0" t="0" r="0" b="0"/>
          <a:pathLst>
            <a:path>
              <a:moveTo>
                <a:pt x="0" y="17850"/>
              </a:moveTo>
              <a:lnTo>
                <a:pt x="880809" y="17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27023" y="3832892"/>
        <a:ext cx="44040" cy="44040"/>
      </dsp:txXfrm>
    </dsp:sp>
    <dsp:sp modelId="{BAFD1FEB-AD80-4671-A69D-A9C4B2D68E64}">
      <dsp:nvSpPr>
        <dsp:cNvPr id="0" name=""/>
        <dsp:cNvSpPr/>
      </dsp:nvSpPr>
      <dsp:spPr>
        <a:xfrm>
          <a:off x="6156239" y="3265505"/>
          <a:ext cx="1768296" cy="176829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Decompose and recycle all waste</a:t>
          </a:r>
          <a:endParaRPr lang="en-US" sz="2000" kern="1200" dirty="0"/>
        </a:p>
      </dsp:txBody>
      <dsp:txXfrm>
        <a:off x="6415200" y="3524466"/>
        <a:ext cx="1250374" cy="1250374"/>
      </dsp:txXfrm>
    </dsp:sp>
    <dsp:sp modelId="{28BCD46F-129E-48A1-88E1-ED5063AA85B4}">
      <dsp:nvSpPr>
        <dsp:cNvPr id="0" name=""/>
        <dsp:cNvSpPr/>
      </dsp:nvSpPr>
      <dsp:spPr>
        <a:xfrm rot="3857143">
          <a:off x="4591997" y="4735702"/>
          <a:ext cx="880809" cy="35701"/>
        </a:xfrm>
        <a:custGeom>
          <a:avLst/>
          <a:gdLst/>
          <a:ahLst/>
          <a:cxnLst/>
          <a:rect l="0" t="0" r="0" b="0"/>
          <a:pathLst>
            <a:path>
              <a:moveTo>
                <a:pt x="0" y="17850"/>
              </a:moveTo>
              <a:lnTo>
                <a:pt x="880809" y="17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10381" y="4731532"/>
        <a:ext cx="44040" cy="44040"/>
      </dsp:txXfrm>
    </dsp:sp>
    <dsp:sp modelId="{23CE5650-2F1A-48A7-89F5-20E58B6CDB12}">
      <dsp:nvSpPr>
        <dsp:cNvPr id="0" name=""/>
        <dsp:cNvSpPr/>
      </dsp:nvSpPr>
      <dsp:spPr>
        <a:xfrm>
          <a:off x="4722955" y="5062785"/>
          <a:ext cx="1768296" cy="176829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Operate over very long timelines</a:t>
          </a:r>
          <a:endParaRPr lang="en-US" sz="2400" kern="1200" dirty="0"/>
        </a:p>
      </dsp:txBody>
      <dsp:txXfrm>
        <a:off x="4981916" y="5321746"/>
        <a:ext cx="1250374" cy="1250374"/>
      </dsp:txXfrm>
    </dsp:sp>
    <dsp:sp modelId="{D69B329D-E109-4AE6-99CD-2C91F2E5BA76}">
      <dsp:nvSpPr>
        <dsp:cNvPr id="0" name=""/>
        <dsp:cNvSpPr/>
      </dsp:nvSpPr>
      <dsp:spPr>
        <a:xfrm rot="6942857">
          <a:off x="3442593" y="4735702"/>
          <a:ext cx="880809" cy="35701"/>
        </a:xfrm>
        <a:custGeom>
          <a:avLst/>
          <a:gdLst/>
          <a:ahLst/>
          <a:cxnLst/>
          <a:rect l="0" t="0" r="0" b="0"/>
          <a:pathLst>
            <a:path>
              <a:moveTo>
                <a:pt x="0" y="17850"/>
              </a:moveTo>
              <a:lnTo>
                <a:pt x="880809" y="17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60977" y="4731532"/>
        <a:ext cx="44040" cy="44040"/>
      </dsp:txXfrm>
    </dsp:sp>
    <dsp:sp modelId="{426ED52C-F6DF-42EE-B7E9-AF713AD2D1DA}">
      <dsp:nvSpPr>
        <dsp:cNvPr id="0" name=""/>
        <dsp:cNvSpPr/>
      </dsp:nvSpPr>
      <dsp:spPr>
        <a:xfrm>
          <a:off x="2424147" y="5062785"/>
          <a:ext cx="1768296" cy="176829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Operate in all four of earth’s spheres</a:t>
          </a:r>
          <a:endParaRPr lang="en-US" sz="2400" kern="1200" dirty="0"/>
        </a:p>
      </dsp:txBody>
      <dsp:txXfrm>
        <a:off x="2683108" y="5321746"/>
        <a:ext cx="1250374" cy="1250374"/>
      </dsp:txXfrm>
    </dsp:sp>
    <dsp:sp modelId="{BD2E2FE7-F6A7-4DBF-8735-42741BEBF62C}">
      <dsp:nvSpPr>
        <dsp:cNvPr id="0" name=""/>
        <dsp:cNvSpPr/>
      </dsp:nvSpPr>
      <dsp:spPr>
        <a:xfrm rot="10028571">
          <a:off x="2725951" y="3837062"/>
          <a:ext cx="880809" cy="35701"/>
        </a:xfrm>
        <a:custGeom>
          <a:avLst/>
          <a:gdLst/>
          <a:ahLst/>
          <a:cxnLst/>
          <a:rect l="0" t="0" r="0" b="0"/>
          <a:pathLst>
            <a:path>
              <a:moveTo>
                <a:pt x="0" y="17850"/>
              </a:moveTo>
              <a:lnTo>
                <a:pt x="880809" y="17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44335" y="3832892"/>
        <a:ext cx="44040" cy="44040"/>
      </dsp:txXfrm>
    </dsp:sp>
    <dsp:sp modelId="{5FF55DAC-2179-444D-B9E6-FE8CEEB20804}">
      <dsp:nvSpPr>
        <dsp:cNvPr id="0" name=""/>
        <dsp:cNvSpPr/>
      </dsp:nvSpPr>
      <dsp:spPr>
        <a:xfrm>
          <a:off x="990863" y="3265505"/>
          <a:ext cx="1768296" cy="176829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Display synergy</a:t>
          </a:r>
          <a:endParaRPr lang="en-US" sz="2800" kern="1200" dirty="0"/>
        </a:p>
      </dsp:txBody>
      <dsp:txXfrm>
        <a:off x="1249824" y="3524466"/>
        <a:ext cx="1250374" cy="1250374"/>
      </dsp:txXfrm>
    </dsp:sp>
    <dsp:sp modelId="{47212CCC-25B0-4D12-AC18-CF2FBBBED4A5}">
      <dsp:nvSpPr>
        <dsp:cNvPr id="0" name=""/>
        <dsp:cNvSpPr/>
      </dsp:nvSpPr>
      <dsp:spPr>
        <a:xfrm rot="13114286">
          <a:off x="2981718" y="2716475"/>
          <a:ext cx="880809" cy="35701"/>
        </a:xfrm>
        <a:custGeom>
          <a:avLst/>
          <a:gdLst/>
          <a:ahLst/>
          <a:cxnLst/>
          <a:rect l="0" t="0" r="0" b="0"/>
          <a:pathLst>
            <a:path>
              <a:moveTo>
                <a:pt x="0" y="17850"/>
              </a:moveTo>
              <a:lnTo>
                <a:pt x="880809" y="17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00102" y="2712306"/>
        <a:ext cx="44040" cy="44040"/>
      </dsp:txXfrm>
    </dsp:sp>
    <dsp:sp modelId="{32C9F0A1-5BDB-4A37-BE25-7A58170F073E}">
      <dsp:nvSpPr>
        <dsp:cNvPr id="0" name=""/>
        <dsp:cNvSpPr/>
      </dsp:nvSpPr>
      <dsp:spPr>
        <a:xfrm>
          <a:off x="1502396" y="1024332"/>
          <a:ext cx="1768296" cy="176829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Are driven by the sun</a:t>
          </a:r>
          <a:endParaRPr lang="en-US" sz="2400" kern="1200" dirty="0"/>
        </a:p>
      </dsp:txBody>
      <dsp:txXfrm>
        <a:off x="1761357" y="1283293"/>
        <a:ext cx="1250374" cy="1250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36DE-1C7A-4D93-956E-B48E49F7824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8B18-1842-4AB5-8784-6A1936A91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7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8B18-1842-4AB5-8784-6A1936A912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1.1 identify and describe natural systems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8B18-1842-4AB5-8784-6A1936A912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2CDB-6158-47CE-9CD6-132CDF6CB2A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2B2D9-0149-49B6-B62F-0C7DC249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jpe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img.visualizeus.com/thumbs/5d/75/animal,fun,scary,nature,monkey,sea,animals-5d75985a9362cb2d8a8ba2097fb3be75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5400"/>
            <a:ext cx="5105400" cy="10128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Canadian Geography 1202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b="1" i="1" dirty="0">
                <a:solidFill>
                  <a:schemeClr val="tx1"/>
                </a:solidFill>
              </a:rPr>
              <a:t>Unit One – Natural and Human </a:t>
            </a:r>
            <a:r>
              <a:rPr lang="en-CA" b="1" i="1" dirty="0" smtClean="0">
                <a:solidFill>
                  <a:schemeClr val="tx1"/>
                </a:solidFill>
              </a:rPr>
              <a:t>Systems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lemoyne.edu/Portals/11/images/contentmanagers/csec/P109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23366">
            <a:off x="484503" y="298671"/>
            <a:ext cx="2514600" cy="1143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229600" cy="1477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en-CA" dirty="0" smtClean="0"/>
              <a:t>Cause and effect relationships:</a:t>
            </a:r>
          </a:p>
          <a:p>
            <a:pPr lvl="2"/>
            <a:r>
              <a:rPr lang="en-CA" dirty="0" smtClean="0"/>
              <a:t>Includes all interactions between plants </a:t>
            </a:r>
            <a:r>
              <a:rPr lang="en-CA" smtClean="0"/>
              <a:t>and animals.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587929">
            <a:off x="220974" y="1007156"/>
            <a:ext cx="7010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CA" sz="2400" b="1" u="sng" dirty="0" smtClean="0"/>
              <a:t>Biosphere</a:t>
            </a:r>
            <a:r>
              <a:rPr lang="en-CA" sz="2400" dirty="0" smtClean="0"/>
              <a:t>: Layer of the earth where all life evolves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 rot="20736242">
            <a:off x="1390521" y="1744571"/>
            <a:ext cx="5638800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CA" b="1" u="sng" dirty="0" smtClean="0"/>
              <a:t>Main Features:</a:t>
            </a:r>
          </a:p>
          <a:p>
            <a:pPr marL="0" lvl="1">
              <a:buFont typeface="Arial" pitchFamily="34" charset="0"/>
              <a:buChar char="•"/>
            </a:pPr>
            <a:r>
              <a:rPr lang="en-CA" dirty="0" smtClean="0"/>
              <a:t>Supports all living things on earth</a:t>
            </a:r>
          </a:p>
          <a:p>
            <a:pPr marL="0" lvl="1">
              <a:buFont typeface="Arial" pitchFamily="34" charset="0"/>
              <a:buChar char="•"/>
            </a:pPr>
            <a:r>
              <a:rPr lang="en-CA" dirty="0" smtClean="0"/>
              <a:t>Includes all life in the atmosphere and Hydrosphere</a:t>
            </a:r>
          </a:p>
          <a:p>
            <a:pPr marL="0"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hare.ehs.uen.org/sites/default/files/images/four-spher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39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sc-csa.gc.ca/images/atmosphere-t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56"/>
          </a:xfrm>
          <a:prstGeom prst="rect">
            <a:avLst/>
          </a:prstGeom>
          <a:noFill/>
        </p:spPr>
      </p:pic>
      <p:pic>
        <p:nvPicPr>
          <p:cNvPr id="5122" name="Picture 2" descr="http://www.ux1.eiu.edu/~cfjps/1400/FIG07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696200" cy="65072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72200" cy="9699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CA" dirty="0" smtClean="0"/>
              <a:t>Examples of Natural 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84825">
            <a:off x="19108" y="1636411"/>
            <a:ext cx="8229600" cy="11430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 the atmosphere air is cycled from warmer areas to cooler areas.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690724">
            <a:off x="1112026" y="3248548"/>
            <a:ext cx="4724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This moderates the temperature.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0706654">
            <a:off x="1018525" y="4588040"/>
            <a:ext cx="7162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Without atmospheric circulation it would always be colder in Canada!!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 tmFilter="0,0; .5, 0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  <p:bldP spid="3" grpId="1" uiExpand="1" build="p" animBg="1"/>
      <p:bldP spid="5" grpId="0" animBg="1"/>
      <p:bldP spid="5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_qn_qqQRM40U/TTGjOZ0uQxI/AAAAAAAAAxM/Z0zZzuiSq-o/s1600/hydro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87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Examples of Natural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67916">
            <a:off x="241656" y="2317854"/>
            <a:ext cx="7010400" cy="609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water cycle is a key natural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281827">
            <a:off x="1000357" y="3068418"/>
            <a:ext cx="5410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Has a defined beginning and end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 rot="21264814">
            <a:off x="1076241" y="3618746"/>
            <a:ext cx="5486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Earth never loses or gains any water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21214024">
            <a:off x="860927" y="4142209"/>
            <a:ext cx="73152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All of our water has been recycled over hundreds of millions of years.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5181600"/>
            <a:ext cx="3124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1. Water is stored in the ocean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352800"/>
            <a:ext cx="4419600" cy="12618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2. Evaporation and transpiration </a:t>
            </a:r>
            <a:r>
              <a:rPr lang="en-US" sz="2800" dirty="0" smtClean="0"/>
              <a:t>sends</a:t>
            </a:r>
            <a:r>
              <a:rPr lang="en-US" sz="2400" dirty="0" smtClean="0"/>
              <a:t> moisture into the atmosphere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1524000"/>
            <a:ext cx="28956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3. As moisture gathers and cools it condenses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600200"/>
            <a:ext cx="32004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sz="2400" dirty="0" smtClean="0"/>
              <a:t>Precipitation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2971800"/>
            <a:ext cx="33528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5. Water runs off through, lakes, streams, and underground aquifers.</a:t>
            </a:r>
            <a:endParaRPr lang="en-US" sz="2400" dirty="0"/>
          </a:p>
        </p:txBody>
      </p:sp>
      <p:sp>
        <p:nvSpPr>
          <p:cNvPr id="14" name="Up Arrow 13"/>
          <p:cNvSpPr/>
          <p:nvPr/>
        </p:nvSpPr>
        <p:spPr>
          <a:xfrm rot="19724059">
            <a:off x="1752600" y="4800600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879933">
            <a:off x="1295400" y="2209800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5563611">
            <a:off x="4442603" y="1394603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542161">
            <a:off x="6131721" y="2093122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5177091">
            <a:off x="6705600" y="4572000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  <p:bldP spid="3" grpId="1" build="p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static.ddmcdn.com/gif/ocean-current-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Examples of Natural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06745">
            <a:off x="38340" y="1989945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In the Hydrosphere ocean currents circulate the water and moisture.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164497">
            <a:off x="265812" y="3301269"/>
            <a:ext cx="7696200" cy="10772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Ocean currents have a dramatic effect on climate.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572000"/>
            <a:ext cx="4886851" cy="46166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Warm ocean currents bring moisture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257800"/>
            <a:ext cx="4953000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Cool ocean currents are associated </a:t>
            </a:r>
          </a:p>
          <a:p>
            <a:r>
              <a:rPr lang="en-US" sz="2400" dirty="0" smtClean="0"/>
              <a:t>with deserts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  <p:bldP spid="3" grpId="1" uiExpand="1" build="p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geography.hunter.cuny.edu/~tbw/wc.notes/7.circ.atm/ocean.current.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96200" cy="39619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Natural Systems</a:t>
            </a:r>
            <a:endParaRPr lang="en-US" dirty="0"/>
          </a:p>
        </p:txBody>
      </p:sp>
      <p:pic>
        <p:nvPicPr>
          <p:cNvPr id="32770" name="Picture 2" descr="http://www.noao.edu/education/gsmtf/img/Deserts-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7696200" cy="33528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rot="6360322">
            <a:off x="2334262" y="2229791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6360322">
            <a:off x="2410463" y="5582591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5943600"/>
            <a:ext cx="9906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2590800"/>
            <a:ext cx="14478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Cold Current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6360322">
            <a:off x="1724662" y="1086791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360322">
            <a:off x="1267462" y="413479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4419600"/>
            <a:ext cx="9906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1447800"/>
            <a:ext cx="14478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Cold Current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6360322">
            <a:off x="3782062" y="1239191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360322">
            <a:off x="4163061" y="4210991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76799" y="4495800"/>
            <a:ext cx="9906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19599" y="1600200"/>
            <a:ext cx="14478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Cold 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eolsoc.org.uk/webdav/site/GSL/shared/images/education_and_careers/RockCycle/Rock%20Cycle%20all%20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29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Examples of Natural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The rock cycle is how the Lithosphere recycles itself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472776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1. Volcanoes and cooling magma form igneous rock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604684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2. Over time the rock is weathered, eroded away, and deposited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95860" y="3581400"/>
            <a:ext cx="454814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3. As sediment builds up it forms sedimentary rock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953000"/>
            <a:ext cx="4876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4. As sedimentary rock is pulled under it is subjected to heat and pressure forming metamorphic rock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86400"/>
            <a:ext cx="4343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5. Eventually the rock melts and the cycle starts again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5800"/>
            <a:ext cx="5181600" cy="923330"/>
          </a:xfrm>
          <a:prstGeom prst="rect">
            <a:avLst/>
          </a:prstGeom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u="sng" dirty="0" smtClean="0"/>
              <a:t>The Rock Cycle</a:t>
            </a:r>
            <a:endParaRPr lang="en-US" sz="5400" b="1" u="sng" dirty="0"/>
          </a:p>
        </p:txBody>
      </p:sp>
      <p:sp>
        <p:nvSpPr>
          <p:cNvPr id="12" name="Up Arrow 11"/>
          <p:cNvSpPr/>
          <p:nvPr/>
        </p:nvSpPr>
        <p:spPr>
          <a:xfrm rot="8331614">
            <a:off x="6070970" y="2718170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2133600" y="2895600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0800000">
            <a:off x="7391400" y="4114800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6200000">
            <a:off x="3429000" y="5867400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2362200" y="4572000"/>
            <a:ext cx="990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  <p:bldP spid="3" grpId="1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niganmerritt.files.wordpress.com/2012/01/grizzly-bear-eating-salmon-phot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2356">
            <a:off x="9129" y="648533"/>
            <a:ext cx="6858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Examples of Natural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24121">
            <a:off x="327036" y="168304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biosphere is where all living things interact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549269">
            <a:off x="781065" y="2849406"/>
            <a:ext cx="7924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One of the most simple ways animals interact is in a </a:t>
            </a:r>
            <a:r>
              <a:rPr lang="en-US" sz="2800" u="sng" dirty="0" smtClean="0"/>
              <a:t>food chain</a:t>
            </a:r>
            <a:endParaRPr lang="en-US" sz="2800" u="sng" dirty="0"/>
          </a:p>
        </p:txBody>
      </p:sp>
      <p:pic>
        <p:nvPicPr>
          <p:cNvPr id="1028" name="Picture 4" descr="http://www.mysciencebox.org/files/images/plank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1999076" cy="1371600"/>
          </a:xfrm>
          <a:prstGeom prst="rect">
            <a:avLst/>
          </a:prstGeom>
          <a:noFill/>
        </p:spPr>
      </p:pic>
      <p:pic>
        <p:nvPicPr>
          <p:cNvPr id="1030" name="Picture 6" descr="http://oceanexplorer.noaa.gov/explorations/03edge/logs/aug25/media/smallwinying_fish_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486401"/>
            <a:ext cx="1827682" cy="1371600"/>
          </a:xfrm>
          <a:prstGeom prst="rect">
            <a:avLst/>
          </a:prstGeom>
          <a:noFill/>
        </p:spPr>
      </p:pic>
      <p:sp>
        <p:nvSpPr>
          <p:cNvPr id="8" name="Up Arrow 7"/>
          <p:cNvSpPr/>
          <p:nvPr/>
        </p:nvSpPr>
        <p:spPr>
          <a:xfrm rot="5400000">
            <a:off x="1562100" y="6134100"/>
            <a:ext cx="4572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www.icforum.info/wp-content/uploads/2010/08/sockeye-salmo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7282" y="5486400"/>
            <a:ext cx="1968271" cy="1356851"/>
          </a:xfrm>
          <a:prstGeom prst="rect">
            <a:avLst/>
          </a:prstGeom>
          <a:noFill/>
        </p:spPr>
      </p:pic>
      <p:sp>
        <p:nvSpPr>
          <p:cNvPr id="10" name="Up Arrow 9"/>
          <p:cNvSpPr/>
          <p:nvPr/>
        </p:nvSpPr>
        <p:spPr>
          <a:xfrm rot="5400000">
            <a:off x="3314700" y="6057900"/>
            <a:ext cx="4572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://manhattaninfidel.com/__oneclick_uploads/2011/07/black-bear-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5334000"/>
            <a:ext cx="1354666" cy="1524000"/>
          </a:xfrm>
          <a:prstGeom prst="rect">
            <a:avLst/>
          </a:prstGeom>
          <a:noFill/>
        </p:spPr>
      </p:pic>
      <p:sp>
        <p:nvSpPr>
          <p:cNvPr id="14" name="Up Arrow 13"/>
          <p:cNvSpPr/>
          <p:nvPr/>
        </p:nvSpPr>
        <p:spPr>
          <a:xfrm rot="5400000">
            <a:off x="5372100" y="6134100"/>
            <a:ext cx="4572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http://static.ddmcdn.com/gif/public-image-of-hunters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</p:spPr>
      </p:pic>
      <p:sp>
        <p:nvSpPr>
          <p:cNvPr id="16" name="Up Arrow 15"/>
          <p:cNvSpPr/>
          <p:nvPr/>
        </p:nvSpPr>
        <p:spPr>
          <a:xfrm rot="5400000">
            <a:off x="6743700" y="6134100"/>
            <a:ext cx="4572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20515379">
            <a:off x="1465278" y="3809223"/>
            <a:ext cx="7239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sequence of producer consumer decomposer is also a natural system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 animBg="1"/>
      <p:bldP spid="8" grpId="0" animBg="1"/>
      <p:bldP spid="10" grpId="0" animBg="1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reeimagesarchive.com/data/media/216/earth+from+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69204">
            <a:off x="457200" y="274638"/>
            <a:ext cx="4267200" cy="86836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Are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72390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system is made up of many parts that connect to form a whole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Is 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</a:rPr>
              <a:t>arth system?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-E5v3IvWG7Sc/T7fC188DhpI/AAAAAAAACuE/tMNnc-Tr_p8/s400/systems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0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3639">
            <a:off x="369540" y="300915"/>
            <a:ext cx="39624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03108">
            <a:off x="429811" y="1310759"/>
            <a:ext cx="8229600" cy="18410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Systems are connected into a complex web.</a:t>
            </a:r>
          </a:p>
          <a:p>
            <a:r>
              <a:rPr lang="en-US" dirty="0" smtClean="0"/>
              <a:t>Systems are </a:t>
            </a:r>
            <a:r>
              <a:rPr lang="en-US" u="sng" dirty="0" smtClean="0"/>
              <a:t>dynamic</a:t>
            </a:r>
          </a:p>
          <a:p>
            <a:r>
              <a:rPr lang="en-US" dirty="0" smtClean="0"/>
              <a:t>Systems have </a:t>
            </a:r>
            <a:r>
              <a:rPr lang="en-US" u="sng" dirty="0" smtClean="0"/>
              <a:t>synergy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416043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smtClean="0"/>
              <a:t>Dynamic:</a:t>
            </a:r>
            <a:r>
              <a:rPr lang="en-US" sz="2400" dirty="0" smtClean="0"/>
              <a:t> Continually Changing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753776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smtClean="0"/>
              <a:t>Synergy:</a:t>
            </a:r>
            <a:r>
              <a:rPr lang="en-US" sz="2400" dirty="0" smtClean="0"/>
              <a:t> Whole system is greater than the sum of its parts</a:t>
            </a:r>
            <a:endParaRPr lang="en-US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638800"/>
            <a:ext cx="5867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How is this system dynamic?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How does this system show synergy?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3" grpId="1" uiExpand="1" build="p" animBg="1"/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uxoticworld.com/wp-content/uploads/2012/04/hayman-island-resort-ae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6195">
            <a:off x="463859" y="360225"/>
            <a:ext cx="7122781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Natural and Human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994878">
            <a:off x="415846" y="1603850"/>
            <a:ext cx="8229600" cy="67068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Natural Systems: Systems that occur in nature.</a:t>
            </a:r>
          </a:p>
        </p:txBody>
      </p:sp>
      <p:sp>
        <p:nvSpPr>
          <p:cNvPr id="5" name="TextBox 4"/>
          <p:cNvSpPr txBox="1"/>
          <p:nvPr/>
        </p:nvSpPr>
        <p:spPr>
          <a:xfrm rot="21007459">
            <a:off x="369413" y="4764381"/>
            <a:ext cx="7620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Human Systems: Systems created by people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553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Hayman Island Resort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971800"/>
            <a:ext cx="3093667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They include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circulation of water,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Weather and climate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Drainage systems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Energy Cycles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2438400"/>
            <a:ext cx="28956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Together Natural Systems form the </a:t>
            </a:r>
            <a:r>
              <a:rPr lang="en-US" u="sng" dirty="0" smtClean="0"/>
              <a:t>ecosystems </a:t>
            </a:r>
            <a:r>
              <a:rPr lang="en-US" dirty="0" smtClean="0"/>
              <a:t> that make up our environment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209800"/>
            <a:ext cx="190500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Ecosystem: </a:t>
            </a:r>
            <a:r>
              <a:rPr lang="en-US" dirty="0" smtClean="0"/>
              <a:t>Community of plants and animals that interact with each other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334000"/>
            <a:ext cx="36576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They include: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Settlements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Transportation systems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Communication systems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Information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uiExpand="1" build="p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http://t2.gstatic.com/images?q=tbn:ANd9GcSmgcXV_Oo0Wn11x5psxivW5e7Y5-W_oCCJNL4Ejs_PVuu43hWs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399"/>
            <a:ext cx="2819400" cy="3280263"/>
          </a:xfrm>
          <a:prstGeom prst="rect">
            <a:avLst/>
          </a:prstGeom>
          <a:noFill/>
        </p:spPr>
      </p:pic>
      <p:pic>
        <p:nvPicPr>
          <p:cNvPr id="4100" name="Picture 4" descr="http://www.wachusettpediatrics.com/wp-content/uploads/2012/06/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4102" name="Picture 6" descr="http://yannickdecosse.files.wordpress.com/2007/11/illustration_living-thing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0"/>
            <a:ext cx="3205354" cy="3810000"/>
          </a:xfrm>
          <a:prstGeom prst="rect">
            <a:avLst/>
          </a:prstGeom>
          <a:noFill/>
        </p:spPr>
      </p:pic>
      <p:pic>
        <p:nvPicPr>
          <p:cNvPr id="4114" name="Picture 18" descr="http://t3.gstatic.com/images?q=tbn:ANd9GcRiLK2tZJIGWOJugBz6gqyohANJzO07I0JAMlwkwZnZIbTgHuuh7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0"/>
            <a:ext cx="3124200" cy="3069148"/>
          </a:xfrm>
          <a:prstGeom prst="rect">
            <a:avLst/>
          </a:prstGeom>
          <a:noFill/>
        </p:spPr>
      </p:pic>
      <p:pic>
        <p:nvPicPr>
          <p:cNvPr id="4132" name="Picture 36" descr="http://t3.gstatic.com/images?q=tbn:ANd9GcTm2aBvsMTffZQVoX_pqkNKMvnYUmx5On0a18SnDDmlQhkUtDWcCSWVP-fb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743200"/>
            <a:ext cx="3581400" cy="2624537"/>
          </a:xfrm>
          <a:prstGeom prst="rect">
            <a:avLst/>
          </a:prstGeom>
          <a:noFill/>
        </p:spPr>
      </p:pic>
      <p:pic>
        <p:nvPicPr>
          <p:cNvPr id="4126" name="Picture 30" descr="http://t3.gstatic.com/images?q=tbn:ANd9GcRecVRAnSTYiOYymUmcI9PXTlZhS_Y6N71ra7AWW-x0PKPp-2F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3810000"/>
            <a:ext cx="3581400" cy="2894966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0" y="0"/>
          <a:ext cx="8915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CA" dirty="0" smtClean="0"/>
              <a:t>Characteristics common among All Natural Systems.</a:t>
            </a:r>
            <a:endParaRPr lang="en-US" dirty="0"/>
          </a:p>
        </p:txBody>
      </p:sp>
      <p:sp>
        <p:nvSpPr>
          <p:cNvPr id="4098" name="AutoShape 2" descr="data:image/jpeg;base64,/9j/4AAQSkZJRgABAQAAAQABAAD/2wCEAAkGBhEQEBQSEhQVFRQWFRUWFxgUExQRFxUVFhQWGBgSGBUXGyYeFxkjHRQUHy8gIycpLCwsGh4xNTAqNSYrLCkBCQoKDgwOGg8PGjAkHyUsLCwrMS8tMCo1LjEtLiwqLSosKi0sMiksNSwuMDUxLC8sLCopLC4pLDAsLywsLCwsKf/AABEIAOMA3gMBIgACEQEDEQH/xAAbAAEAAwEBAQEAAAAAAAAAAAAABAUGAwIBB//EAEUQAAICAAIGBgYHBgUDBQAAAAECAAMEEQUSITFBUQYTYXGBkSIyUmJyoRQzQkOCkrEjU2OiwdEkNHOywhWT0hZEg6Ph/8QAGwEBAAIDAQEAAAAAAAAAAAAAAAQFAgMGBwH/xAA3EQABAwIDBgQGAQMEAwAAAAABAAIDBBESITEFQVFhcYGRobHRBhMiMsHw4SMz8RRCgrIWYqL/2gAMAwEAAhEDEQA/AP3GIiESIiESIiESIiESIiESIiESIiEQzHppB20z7gRqB2sqLc3zYTVYzFLVW9jeqisx7lGZ/SYvBVsjYK1/XsxDs/ffXYcvD0R4Sq2hVCGSGPe5w8FZ0LBhkcd7SB1sT+PNbqJ8E+y1VYkREIkREIkREIkREIkREIkREIkREIkREIkREIkREIkREIkREIs/0xszqSgb77UQ/ADrufyrl4yDps6pw7cFxVBPcWK/8p10hZ1ukQN64enysuP/AIL85x6U/wCUsYb11X/I6t/Sef7Yq77TYNzCB55q8p24flR8cz/yy9LLXCfZ8RswDz2z7PQFRpERCJERCJERCJERCJERCJERCJERCJERCJERCJKfHdI0pxdWGYZdapIbPYGzyVcu3I+OXOXEyHSHApfjurcbPop2jYVJu2MDwIykHaFV/pYDLwt6qZRxskeRJpY/57LXxKDo9pliThsQf26DMNuFycLF7faHA/K/kiCdk8YkjNwVolidE7C7/PMJPjHKfZUdLMYasHaV9YrqL8VhCD/dM3uDGlx3L5EwyPDBvIHiqbo83WC3EHffa7j4AdVB5L85J01Tr4a5edbjx1TlO2CwwqrSsblVV8hlOzLmMp45NOZJzKd5urV8n9XG3S+XQaeSm6CxHWYal/aqrPiUGcnSh6Ev/g0Q762sqP4LGA+WUvp7DC/HG1w3gKtqW4JntG4n1SIibVoSIkLF6YpqsSt3AewgIu0k58chuHadk+EgZlZNa5xs0XU2IifVikREIkREIk+Mchn/APs+xCKDo3TdGIH7KxWy3gbGHepyYeIk6ZPpJ0TU2fSaUzs+2qsa2b362Hq2/JuO2ctGadxKIGH+Kp8K8QmW9WB9FyN2Wwysk2g2neGVAw30duPsrE0jJGY4HdjkQeF9Ol7X3Z3A2MSr0b0kw951VfVs412A12D8Lb/DOWksWPa8XabhQXxujNnix5pERMlgkzGM26SbswqDztc/0mnmXtOekb+ymgfzWn+sofiE2oH9vVTaPV5/9fyAvulNG9coyJSxDrVuN6Nz7juI4iT+j+nOvBrsGpfXkLE4HlYnND8t08yv0no5nK21NqX17Ubgedbc0M43Y213UT8D/sOvLmpNmyN+W/seH8Hfw1G8HVTN9KrNe7C0c7Dc3w1Lsz72ZfKTtBafXEqVYalybLKzvU8xzU8DKfD3fSMZfeNqIBRWeB1TrWEcxrEDPsnZ7YrGMoXPYfuFh3WqmhdFI4vFsIPich63HRWkRE8sX1Ruizal2Lq5WraO61Bn/MhmjmUrt6rSFTHYt1TVfjRtdfMFhNXPWNiT/OomHhl4LVWj6w/iAfDI+YSeLbVUFmIAAzJJyAHMk7pB0lpuuk6u17SM1rTIse08EX3myEqHwj3kPiSDtzWpczUnInP6xu07OQE+7R2vBQj6jd3AfngtcdOXDE7IeZ6D86ei736csv2YYatf75hnn/pIfW+JtnINIfR/Ri2YprgCVpLIHY6z23kZO5Y7SFHojhmTlunbS2Lauv0BnY5CVjm7bB4DeewGXmidHLh6UqXbqjInizHazHtJJPjKjZM0+0pzUzfa37Ruv+bKY94hhOAWxZdt5J8uGZsFLiInXKqSIiESJ8Jn2ESIiESZvTGi3osOJoBYHbfUPtgfeoP3gG8faHbNJEjVVNHUxmKQXBW6GYxOuO44j98FmLMPRi61YqtiEZqcs/EHepnKvB4mj/L3kr+7vztXuD+uvmZ70lgzg7WuQf4ew52gfdOfvgPYP2uR285OVgRmJ5pUNq9kT4GOIG7gQrMvIaMJuw7jn1FuI/lcK+lT17MRh7EHt1/t6+86o1gO9ZbaP0xRiBnVYj/CwJHeN48ZBkHGaEotOsyDW9pfQcfjXIy1pfiqRuU7L8xktJjhfuLemY8Dn/8AS1EytBzx2MPI0L5VZ/8AKeFwWKr2VYt9Xlci35fiOTfOVxxxod0rPX4h217Xb0UU5ADW1d2QAAQbZu2rtaCvpvlQ3vcE3ytbmttPTYcQa4G4tvFswbm4sNOJWissCgkkADeScgPGVF3SqgHKvXuP8JSw/Mcl+cqnwBsOte5tPI+ig7qxs885KVQBkBkOQ2Ccu2CNuuZ8B7+imNpo2/cbnwHufJRNI2viSGOHVGAyDteyvkeH7IZ5dmc603YpECI1FaqMgEqZsh+Jts7xN5k+kNtkN2vrdScQwhthYd/UlclxeNH31bfFTl/tadk01il9aupx7jtWfJwR858iYEtOrR4W9LLAhh1aPC3pZedIaYpvQJZr4dwysjumYV1OYYOpK+ZG+W6X4q1RniKwhHrUV5M3c7MwXwEqiJFGB1DrUsam931G+KvcfkZKhqpYWFkLywHuPceawdExwsMuFwHD0uPNaXCYFKgQg3nNiSWZjzZjtY98kSm0d0gDMKrl6uw7uKWfA3P3Tt75YaTxnU02WewjN3kDYPOVMjJMdn6nz7qA+KQPwu1Pn3XnRdfX4xrPsYcai9tzgFz+Fch+IzSyt6P4DqMOiHaxGs5O9rH9Jm8yflPekNN00bHb0zuRQXdu5F2+O6esUNOyipWsJtYZnnvUKcmaXDGLgZDtv7nPup88W3KgLMQAN5JAA7yZQXaVxVuytFoX2rcrLPCtTqr4se6R/wDoqMQ1xa9hxtOsB8NfqL4CVtX8R0kGTPrPLTxWTaUD+463IZn2878lOt6V1nZQr3nnWMqx32tkvlnK/H6RxOoXtuTDoOFS9Y+3cNdxln3LO+Nxy0gDIlmOqiKM2dvZUf13DjJOitAtrC/E5NaNqKNtdPYvtPzc+GQldS1m0Nqv/pn5bN5H4KkgRQtxluW6+ZPS+Xe2XM5Ks6P9Gme4Yu7rBq/Vra7PYf4lmZyU7diDdx2zXxE62CBsLMLfE6nqoNRUPndid0HIJERN6jpERCL4ygjI7RMtjME2BJZM2wueZXe2H95faq5jevDZNVPhGchVtFFWRmOQdDwW+GYxHiDqP3Q8D+MlSI4YAgggjMEbQQeInqVuIw/0G0L/AO2sbJOVNjH6s8q24cjsknSOOWip7G3KM8uZ4KO0nITyutoJaSf5Lh05qeY7kYMwdPbr+6Ku09pRgRRScrGGbNv6tPa+I7hIOGwy1rqqNm857SSd7E8Sec54GhgC9m2yw6znt4KOwDZJM22DBgb35n90VoGiNuBvfmf3T+UiImKJERCJERCJERCLlisMtilWGYPmDwI5ETro/Edej4PEEl9U5NuNicHHvDZn584kfG4UuAVOrYh1kbk39juImbTcYT2PA8fdZZOGEm28HgePv/Cul0bcfrMVe45ArVs70APkRJOE0fXUCEULnvI3ntLHax75y0NpIYilXyybarL7LrsZfP5ZSbI1TU1EpwzPJtzVXI54JY7LiBl5DJJCxukdRhXWpsub1UHL22P2EHM+Gc8X4x7XNOGAaweu52pSDxbm3JBt55CXWiNDJhlOrmzttextru3MnlyA2CXOyNhvqyJJcmeq1uLYhd+u4fk8B5nzXDQ2guqJttYWXsMi2WSov7usfZX5neZbxE9GiiZCwMjFgFXySOkdickRE2rWkREIkZxMZpDoZidYsmKstH7u22ysEctes7Py5TTM9zBdrcSkQRRyGz34e17/ALzWvtvVRmzBR2kD9ZWYrpbg6zkb0J5IesPkmcyi6Pw1R/xOEao+1ZrX1/8AdzIHjlL/AAVVIUGkIFO41hcj4rOWq/iOSA4TCQeammkijF3Yj4AeN3BQ9K6UfHIaKqnWpyA9tq6noA5kVodpJy2E5ZSH0jfWtop4Ztaw7EAC5/ib5TQzMYttbG2n2K60H4s3P6ic1NtCWum+ZJ/tBsOuX5Uykti+kWDQT3Nhf04DJdIiJFUlIiIRIiIRIiIRIiIRIiIRedEWdVimT7Nylh2WJ63mpz8JZqXxdr01sa66yBa4PpsxGfV1+z2v5c5R6SYoq2jfUy2d4Gxh4qTL6/Q9VjC1c0sy2WVMa38SNjeOckwyQRzMmnbiGncfxZap8IIedSLXtexFs7dPexWiwGAroQV1KFUcBz4kneSeZ2yRMzXjMbTxTEL72VFn5gCjeQkurpXSPrlspP8AEQ6v/cXNPnPQaXatHOAI3gcjkqZ9NKTiH1dMz4fd5K7icMLjq7RnW6uOaMGHyM7yzBB0UQgg2KRET6viREQiREQi+ESjxnROskvQxw9h3msDUY+/UfRb5Htl7PjMAMzsA5zVLDHM3DIARzW2OV8Zuw2/PUaFZK7GYjDZfSa11MwvXVNmoLHIFkb0lBPHaJV2/wCcxH/wn/68v6Sz0njzpAiqr/Lq6myw7rShzFdfNcwM27NnbXY3ZjbR7VVTDwLKZ5ztCGlhqHMpj/tz353Gi6CnFgcQs4g3A6tt0Otx00XuIiVi2pERCJERCJERCJERCJERCLljK9at15qw8wZc6Bt1sLS3OpP9oEp8S2SMeSsfkZ60dc4rweHFgpWykHrCoYlgBlUmfohiDntm1tO+oAiZqTl4FYysxxW5/gk81f4rGV1DWsdUHNmC/rIQ00bNmHptu94Ia6/+5ZkPLOW2j+jGHqOuVNln7y09Y/gTsXwAlvlOmpfhVgF5335D3VQaiJv2gu65DwGfmFi7eiN+IOs64fDk/arDPaPxjVGfnNNojRn0evq+sss2561ra7bctg5DZuk6J09NRQ0wtGPMlaZqyWZuB2nD9z80iIkxREiIhEiRdIaSqw6a9rhF5k7zyA3k9glDfprE4jZQnUVn7y0ZuRzSrh3t5SHVV0FK3FK63r4KRFTvkFxkOJ0/noLlW+ltPU4YDXJLt6laDWdz7qj9TslHdVfjNuI/Z1cKFbPW/wBVx63wjZ3ztgNEpSSwzaxvWsc67t3seHYNkmzg9pfEMtReOH6W+ZU1gZD/AG8zxP4G7rr0XlKwoAAAA2AAZADkBM/p9NXE0P7S2Vnv2Ov6NNFKjpRhy2HLrtapltH4PWH5S0oKZ1pRffl45LdSutKL78vHJQ4nmq0MoYbiAR3GepJIsp6REQiREQiREQiREQiREQih6YY9Syj1nyrXvc6v9TNNZo6t6hU6hkAAyI5DIdxlBgqeuxSj7FHpt22EZIvgM28pqJrqHFoa0a6+On7zUeqeW4WjUZ+OnkL91BwekXwWSWlnw+5bD6TU+7ZxZOT8OPOaauwMAQQQRmCDmCDxB4ynIldXhbcMdbDEFM82oY5IeZrb7tuz1ewTqNk/EWECKq7O9/dV8kbZs9HeR9j5HfbU6uJWaM09VedTaloGZrsGq47RwZe1SRLOdvHI2Rocw3CgPY6M4XCxSIiZrBM5QY/pGWY1YUCxxsZzn1VXew9dvdHiRKrSVmkMXYUGHZMPmRkbVpNm3e7DNgvuqO8ybhOj2K1QvW00KNgWmovkPicgfyymrKirfdlIz/kch2VoymiiAdK5t+F7gdcNz2057l4w2igH621jdd7b5ej2Ig2IO7b2yRiNIVVfWWInxMq/qZ7XofWfrbb7exrSi/lr1RJuE6OYWr1KKweeoGb8xzM57/xqondjqJcz3R88RP1OJ6Cw7cPBUY6R0NsrL2n+FVZZ81XL5zouPvb1MLefjFdI/nfP5TUhQIyk+P4WpW/e4nyWo1TB9rPE39LLLn6ed2GrHxYgf8V/rOWGxtwvOHvSvW6vrM6nLgAtq6rBgMidvlL/AE1pdMNUXYEk5Kij1nc+qg7T/eUuicEyBrLSDdadewjcDwQe6o2CVe2qGgoYsMY+s6Z6c1JjkxxlzmADQWvr3J09lQU0fR7nw/2fXq+BjtX8JkuT9P6LNyBk2W1nWQ8+aHsYbPKVODxYtXWGw7mB3qw3qRzlEHfMbj37+vHv63Vk1/zWY9+/rx7+t13iImKJERCJERCJERCJOGMxXVgZDWZjqoo3sx3D+5nzF40V5DIs7bFRdrMewcu2WOhdDurddfkbSMgo2rWp3qOZPEzLJgxv7DijiI2439hx/jifyuejsRXhFFJ17Lj+0s6ut7TrPxOqDkNmQ7BJZ6RUL65ev/UqtrHmy5Ri7fot64oeoQK7/gJ9G38BO3sJmrGRHYZebP2PT7Rh+bjIdv0yKraiVgIe5pOLfe2e8aH/AAQqDDY6uwZ1urj3WDfpO874zo3hbTm1KZ+0q6jfmXI/OQ26JhfqsRfXyBcXL+WwH9Ym+FZh/aeD1yWkSQu3kdR+R7LnjdH13ABxuOakEqyn2lYbVPdPGH0rdhdl5NtP70LnZX/qKvrr7yjPmOMWYLHVbuqxA7CcO/kdZT5icjpC9frMJeO1OruH8jZ/KaKaDamzX3YwkbxqCt4aHtw3Dm9RftfMeHUFabDYpLFDowZTtBU5g+InWYP/AKlVTYXosFDt69VyvTXYe0MBqP7y+Oc0ehulNGIzXMJYvrIzA5btqsNjrtG0cxunZ0O0o6oWcC128HLw4qLPRSRjG0HD0zHX3GXTRXMREtFASIiESR8fj66K2ssYKijMk/p2nskiYTSWkXxOMZeptsWhskrVdVDYNhusdslAG5R4yJV1BgjxNbiO4DeVLpaf5zjfQZn9P6NVNwqPiLRibgVyBFNZ+7U/bb+I3HkNkl4zSNVIzsdU+IgE9w3nwnmrQmLt23WilfYo9Ju42uNh+FfGWmj+j+HoOaVjX4u2bue92zM48bBq66QzVTsN+56cApcssQOZvbQN0HK5/F7qkTSr2fUYe6we0V6lPzWZZ+AMq8ThHsubJPo+KVQxUsHrurzyBLAbcjszyzHbN/lMzjnFmkdn3VGqT71r6wXyTPxm6v2NT0FK6VhOIcd/Kyypqm7jhbawve5PjuN9NFQV43JursU1Wey/HtVtzDukqXeLwVdq6tihl5MM/EcjKi3owV+oudPdf9sncNb0h5zlGyxv1+k+I9/3VTWVET9fpPiPfyPVconN8FjE3pVZ8DlD5OMvnORxFo2HDX59iqw8w02ht9CD3C3gA6EHuP8AKkxI4fEH1cNZ+Jq0/Vp7bR+JIBssqw6nt6xu7Nslz84wgakeN/IXKWA1cPG/kLlfb8QtY1nYKOZOU5ULfifqV1E/e2Lls9xDtbvOyW+B6N0VnXINj+3adc+A3DwEtZpdUMZ9gueJ9vfwUZ9Uxv2C54n29/BUK4enAlclsuutJXMAPY2QzOWZGSgDcJYYPTNNp1Q2Tjejg1uPwNkZ4xlf+Kwb8rXX81L/APiJf6Q0RRiFytrV+WY2jubevgZfUGxm7RpvnF5D7kcQos0zPpMlySLk35kadBxCr7EDAqQCCCCDtBB3gzl0cxZqY4Nz6o1qWP26vYz4sm7uyM529HsRTtw9uuv7q8lvBbR6Q/EDK/F4oWEVsDh8Uh16+sy9Yeyw9GxDtBA4HdMqWCr2NPjeLxnIkZ9+yNY2VpaDcHxB4ka9bXFudltYkDQmlRiag+WqwJV14pYuxl/qOwiT537HB7Q5uhVQ9hY4tdqEiImSxXi2pWGTAEHgQCPIyB/6cwmef0enP/ST+0somJa12oWbZHs+0kJERMlgkREIk+ZT7EIkREIvF1oVSzHIAEk8gBmTMpoEF0e9hk17mzI8EOytfBAvnJ/S+/OtMMp9LEPqHLhUPSsP5Rl+KdEUAADYBsHdynD/ABVV/bTt6n8Kyhbghvvd6D3P/VfZBx2kCrLVUvWXP6qZ5ADjY5+yg58dwn3SGPKFa6117n2InPLe7H7KDiZaaF0KKAWY69z5Gx8sszwVR9lBwEqNjbHdWu+ZJkwefILIlsbcb+w48+nroN5FPiehYah3djZiipK2ZldRwM1WtQfRUHZzM76Lxguprs9pQT2HiPA5iaMzJ6IXq7MRR+7uYqOSW/tF/wBzeUuviWiZHAx8Ythy7L7HM+eN2M3IsRyByNu9slZMQBmdgHhK/RGh0xmtib0Do2a0I4zArH3uqftOdufAZT5pJDfZXhV+89K0j7NKn0u7WOSeJmqrQKAAMgBkANgAHATX8M7OBBqpByb+SsZJDCwYTZzvIfyfIc1laAcLd9GfMo2ZoY7c1G+kk/aXhzXLlLKS9NaKXE1FCdVgQyMN6OvquO4/LOU+isabEIcatqMUsXk44j3TsIPIyB8QbL/00nzox9LvIrIP+czHvH3e/ffz6hedLbOpf2MRST3M4Q/JzNSJlekFeeFty3hCw709MfNRNPRaHVWG4gEdxGcufhSS8D2cD6haakf02nmR6H3XuRsdo6q9NS1FdeTDPxHI9okmJ1xAIsVBa4tNwc1TaG6MphLbHrssKuBmjtrgEbmDHbu2bZcxExYxrBhaLBZySvldieblIiJmtaREQiREQiREQiREQiRErekWkvo+GssHrZZIObsdVB5kTFzg1pcdAs42GRwY3U5KmR+vxlt29Kh1CctYHWtYeOS/hnbSWkRSo2FnY6qIvrOx3KP6ngJGqKYLCqGzOqANm1nsbgBxZmJljoHQzBvpOIy65hkq7xSh+7Xm3tNx3bp5zBSSbYrHSuyZfM8twCt5Cxv1n7RkOdv2568SF20Doc1A2WkNfZkXYblHCpOSL8zmZbxE9EiiZEwMYLAKpkkdI4ucky2NIr0i5OxbMOrHPnU7KT5MJqZnOlnR+zFNSazq5FksOeR6mwDXy5n0QMu2QdqUpqqZ0Q1NvVSKJzRJZ5sCCCfP1C6dE6C6vimHpXkFc960rsrXx2t+KX88VVhQFAyAAAA4AbAJ7kunhbBE2JugFlomk+a8u/bbh2CTN9JMKaHGMrBIAC3qPtVjdZlxZP0z5TST4y5jIzGqpmVMTon6FfYZTE/Fu3jiP3zzVH6LrwKsO8EEf2nTojaThK1PrV61R76nKfoolXgk+jXPhW9Xa9B51E7a+9Ccu4iTejL6t2Kq/iLaO61dv8yN5zjtgsfR10lM/h6fwrCZg+U4DTJw6afnPotBERO6VSkREIkREIkREIkREIkREIkREIkyXS7Hp19NbnJKs8Q/adqVKBxJYscuya2QL9B0Pet7oGsUZKTmcsiSDluzGZyPCRKyB08JiabXyvy3qTSysikxPvodPD94Kt0JohrH+k4hcm+5rO3qV9ojd1h48t00MRM6anjpoxHGLALXLK6V1z2HAcEiIkhakiIhEiIhEiIhFT9J9FtbVr1/XVHrK+0jfX3MMx5Sn0ZpBTiqLl9TEVNV3Op6xQe3ZYJsJgOkafQrs91TXV4is8FsVx11XZmpLDxlFtGnwTx1bBm02d0OXkrahPzgYDrnbvqOx+rsVv4nwGfZeqpSIiESIiESIiESIiESIiESIiESIiESIiESIiESIiESIiESIiESVXSXBV3YdlsUMPRPEbQw2gjaOMRMJAC0g8FthcWyNI4hWdagDIbhsHdPURM1qSIiESIiESIiEX//2Q=="/>
          <p:cNvSpPr>
            <a:spLocks noChangeAspect="1" noChangeArrowheads="1"/>
          </p:cNvSpPr>
          <p:nvPr/>
        </p:nvSpPr>
        <p:spPr bwMode="auto">
          <a:xfrm>
            <a:off x="0" y="-728663"/>
            <a:ext cx="1476375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eg;base64,/9j/4AAQSkZJRgABAQAAAQABAAD/2wCEAAkGBhESERURExQTFRQWFBoVGBgWFBUXFhkWFRgZGRUYFRgYGyYeGBokGhUYHy8gIycqLDgwFx4xNzAqNSYsLCoBCQoKBQUFDQUFDSkYEhgpKSkpKSkpKSkpKSkpKSkpKSkpKSkpKSkpKSkpKSkpKSkpKSkpKSkpKSkpKSkpKSkpKf/AABEIAOEA4QMBIgACEQEDEQH/xAAbAAEBAAMBAQEAAAAAAAAAAAAABQMEBgIBB//EAEcQAAIBAwIFAQUEBQgIBwEAAAECAwAEERIhBRMiMUEGFCMyUWEzQnGBFiRSYpEVQ1Ryc4KU0jRTY2R0k6GzNURFkqPB4iX/xAAUAQEAAAAAAAAAAAAAAAAAAAAA/8QAFBEBAAAAAAAAAAAAAAAAAAAAAP/aAAwDAQACEQMRAD8A/WuAysgNrISZIh0liWLwksIn1H4mwulsnVlcn4lZtriPDuZpdTolTJR8ZxnGVYbao2wNS5HYEEMFYa3HLdl03UYLSRAgqBkyRMymVAO5bC6l/eUeCapW1wsiLIjBkZQysDkFWGQQfIIOaDW4dxHmZRxolTGtM5xnOGU/eRsHDfQggMGUbtT+KcPZ9EkZCzRklCcgMCMNHIRvobY+cMqNglQKy8O4isqnYqynS6NjUjd8NjbsQQRsQQRkGg26UpQKUpQKUpQKUpQKUpQKUpQSeOXDForZGKvMxLFThlhjwZmGNwTqWPUMYMqnOcZw+mYVje6hQBY47nCKNgoe3glcD8ZJXb8XNe+B+9kmu/uyaY4j4MMRbS4+Yd5JGDDYqUOSMUsdr+5B21RQMPqAZVJ/jgUFmlKUClKUClKUClKUClKUClKUCovDT7PO1sfgk1SwnwMtmaL6aWYOMns5AGIzi1Whxrh5lj6CFlRhJEx+ESJuurG+g7q2N9LNgg4IDfqZxKxfWLiHHNVSpUnAkjznQT91gd1bwSc7E1scK4is8SygEZyCpxlXRiro2PKsrKfqDW3Qa1hfpMmtc98EEYZWHdWHhh8q2alXdo8TmeEas7yxA/aYGNSZ2EoAA8BgMHsrLv2l2kqCRDlWGQdx+IIO4IOxB3BBBoM1KUoFKUoFKUoFKUoFSOOzM5S1Q4abOph3SFftWHyY5EYPgyBt9JFU7m5SNGkdgqKpZmY4CqoyxJPYAAnNTeC27MTdSgrJKAFVsgxwgkohX7r9WX/e2zhVACnDCEUKoAVQAAOwAGABUi693fQufhmieD5+8T30QGO2UFwSTt0qNjjNqo3qvpgE3+pljmJ7YVWAkJP3Ry2fJ+WrwTQWaUpQKUpQKUpQKUpQKUpQKUpQKUpQRZv1e65n8zPpRsdlnBCxsR++p0k+DGmc56bVYLyzSVDG4yp7jJHY5BBBBBBAII3BAIrT4DeOyGOU5miOh8gAtgkJLgADDgathjOoD4SAFOotwfZJDL/5eQjWo7Ryu28oH7LluoD73Vg6nItV5kjDAqQCCMEEZBB7gjyKD1SoschtCEYk2xOFcnJhJ7I5P834Vj27HbBq1QKUpQKUpQKUqVxO+ZmNvCcSY65NsQqR8RzsX/ZU/idhuGK8/WZ+QPsYsPKR2aUFWjiJ7YAGth9Y/BNWq5H0n6qsEs4Va6tVYJuDcRaskknUS+SxJySdySSdzVb9MuH/ANMtP8RD/moLFc96luUlDWzEiLSGuWBYHlPkLEhXq5kjALpG+ksBuy1kuvWdmEJimimkOyRwyJI7uQSqgITjJGMnA+or5wX01oYzTtzJmcyHGRGrttlVPxMFwgdtwqqowBuGz6XvXltYzJnmqvLl1ABubH0yEhdhlgTt86q1FlHIvEYbJdZRh/t4kZkbby0UbKSfEUYzsAbVApSlApSlApSlApSlApSlApSlAqNxscl1vB2QBJh84Cfi/GNjr89PMABLCrNfCKADX2o3CjyJmtD8BBlg/qZ95GPkI2ZcDAAR0AzpOLNB5kjDAqQCCMEEZBB7gjyKkCGS1+DVLb+VLFpIgO5jzvIgH3PiGDp1ZCizXmRAwKncEYP4HvQYbK/imQPE6SKezIwYdge4+hH8a2K5b09wcSWsEqySRS8pVLxkDVp2AkQgo+MdyNW2M4JzksOJX+qSEpbSPG2CWlkgYofs3CiKQOCPvjSNQddI0EkOlpXODjN9zWhNvaq4QOubuXDqSQSv6p1aSBqA7akz8Qpwm1kvIVkuZSQQQ0MamKPKkq6SjW7sQwKlSwHSQV7ghs8S44/UlrGZ5FOGIxoQ5wQWZlVnH+rDg/PG2ZNzxC4trWZ0tJdQR5HeeaBXeQr3UQNJliQBpAXHSFB8VPS0axieEALy7qQaQAFAcLKgXG2NEqbDzkeK9+pTqEEPmS6hPzIEDicnHke50/TVnxgh69PXUQjS2DYkiQI0bYWQaAFLFQexODqGQdQIJyKrYrVv+GJKADlWU5V0OHQ9sq3jYkEdiCQQc1zPG5ruNZoY7nWEgMzu0YWWNRqKqJEIUs4jdR0ZGWfVsqsGWTh5muHu4FUcpl0eFncbTlvDdHu0fGzAkllAA6Lh/EkmXUh3GzKdnRvKuvdWHyr7w2NVhjCqqKI1AVRhVAUYVR4AG35Vgv8AhIduYjtDIBjmJpyV+ThgVcDuMjI3wRk5Dz6jgVraXU2gKvMD4J0NERIj4G50sitgfKsnBuJCeJXxpcACRD3STALIfwz37EEEEgg1ztjdTz3MKTssludckLLGYzK0OAHlUuwaP3gZSAuWUMFACE1rwez3CzDaOdhHL8hJgCGTP3e3LI7EunkYYLVKUoFKUoFKUoFKUoFKUoFKUoFKUoJfH7N2RZYhqlhbmouw14BDx5JAGtCygk4BIJyBg7nD71ZoklTOl1DDPfB+f1rYqNwb3c9xb+NftCf1bglpBvuffCVs+OYo8UFmvhr7Xw0EP0jco0cqAjUl3dBh5Gq6mYZ/EHv+PyNbvE+HsxWWMhZo86S2dLBsakfG+k6V3G4IB33U85w2e20MfaYoLhLq7AJkj1YN3MdEiMepDscbHfIKnet5fUhuUMEBX2j4XKMHjiQnBmEg2IxqKA7lhggaXKhqv6miu4umK7WSOTKstu0miRDsQyEq6MvlWwySHfqrHwTiN1zZbVEijJYze8d8x8xve6I9BMqmUtKNTptcIuFxgbU1myzpHaBVNragEHZZATpt4HYA9GI5STjUpMbDIZlaVxNpboR3pgeE2+sOYrphMItufE6RqCxAAcLnOVBAOcEKFjwD9cuFaabmGOCcyo5jPMfmxY0JiJ0VbZNKyI/dsls19XgzPeELPOXhhDcx31gzTMQnuxiJNMcTBlVV1LcA7HDHWh4VLb3gMF1kTQM5e5QTBuW6lQrI0R6VkY5Zm2JPkkrH1CbaKW5uFZmuCZYnWN0jkVI/dht3Ft0RhyZWACtkkaXCBQ4r6gurUBXiWd3DFGgB2CKWdpYiS+kAD4CxJZVwCy6q3CLGNIQAwkEmXZ9jzC+5Y42IIwB36Qo3Ar7w3h+jMjnXM/xvjAwM4RB91Bk4H4k5JJrnpOL+z8w2bLcRKskrpqXlw7NJlZlGcM2eg6z8tIBoNxeLx8PRorhmEUSFon0s2qIasRbAlpI1UDfJZdLZJ142jw97oH2ldMJGBBrJ1A+bjGA2xxyssnfJc6dKDgayIZJSZZZIyMuBoUSLuqR/Cq7kb5bBwWas/pi4L2cDHJJiUEk5JIABJPnJGfzoInOdbeORyzS2E4SUk5LIE5cjse5JgmE+PJC11FxbpLG0bgOjqVYHdWVhgg/MEH/rUni8YinScgGORRbzZGRpZjyGYeVDuyHv9uScAEjBZcWW1/U5CWkGRbpnVJND9wLk7sg6GZj93WxAbNBvcJuXR2tZWLOg1I57yRFsA/V0yqufmVbbXpFWoMvCLiUrcM4SZN441OYlBGGWQgBpdQ7nsMKVXK6jS4XxETRh8FWHS6HGqNwBqRseRnv2IwRkEEhuUpSgUpSgUpSgUpSgUpSgUpSgVE464hlguchfeLbyb41JMdKA+MiblkE9gZAN23t1z/ra15lukeSuu4hUMO6kyDS6/vK2GH1UUHQVO41ftGgSPBmlykQPbVpJ1v50LjJI/DuRWCy9QA2kVxIMO6qDGnU3Ox1xIPLBgw/ukkgAkZ+G8PYO08uDM6hcA5WNFJIjU+d2JLYGo47AKAEn1FweKLhk0QVWPszxKWVSzO6FEycfEzsN+2T4FYvXfDkS29pQaHgbUGTowrkJISy4ICq2snI+DBypZWo+oJBK8VmCNUjCVvmsMDozN+bmNB/XJ3CmsXrq/iisn5rrGsjRw6mYALzZFTVv30glyPkh7dwGPhtjdW6mVSLnm6XdXxHPq0KoxJ8DgBQNJVPJ1eDMi41qu5nDLbTKyQCC4IjSfEayEmQAgyASgDRqKgAkEOAL36VQt9ks058cqJipz8OJGxHg+G1afOcb1zMl1d8q/bTAjc89Ei85pJGghNtEEVggJjMMbDU+W1kEDFBzVxxmdo4+XoWDlyCNWhdjFaToWbmyrJy4ioWNF1KIws0Z1kBtPXcC4wbkyGKJJpE90zPJpto42AKpbtoZpUZcMZAgD4BJACqvIemuOGydzDA0yTRLhHfQ6RW8UrqHCxkGQhJdShV7xE6i7Mc3pbhyc4R8u2lxbQIvMAQOQbggJLCukMV6wGVywGzuOug7Gw4Hif2W5keePkiSNCWSLAdlkj5YPvkXVHtIXwCgPfJ6Vpok6NUa/u5Ud9+1cLPb8NW8i50C2yi3m1CdeWuoyW+nEmTG2MMCVYjqXfqGevj9M2YGBbQY+sSE/wASM0En056ktYrWGCSeITRRLC0esGUyRKEISMdb6iuVwCWDKQDqFeOA8dKcy3jguJOXIzJ7swgRzM0kalZ9BQLloxgEYjBGM6RQ9KwKouNCqsftUgQKAFwoRH0gbDEiOD9QayQjHEZANs2sZP1IklAJ+uNqDDfcPu7qN0dkt43QroVRNL1DGWckIvf4VUnpBD74E1Io1sLe9RNJHIupSWZ2KMq85pJGOuTRC7sMkn3agD7tdga57gcStwiFWAKtYRggjIIMABBHyxQdCDUriNu0Uouo1LbBJkUZZ411lSi+XRmzgd1LDBOjGfgErNawMxJZoYySdySUBJP1zW/QY7e4WRVdGDKwBBByCD2IrJXPcTvo7KZH1qsc7nXH3bV5mhQdR3I5mkEYOs4wxN+OQMAwIIIyCDkEHsQfIoPVKUoFKUoFKUoFKUoFKUoFQPUiyPNaRwsiyrK82XQuojSCSJ2Kh0z13ES4DZ684IBxfrkeNO8t/wAiMsr+z6NSkqY45nDTyAgg5xDEikbhnB7BiAl8OtbyK2e+WaB195JGrWshCQNIXblYugAHX3mTnOVBbSBjqFs71wNV1CFP3obUrJjuNDSzyIPzRts/iK0VuqIEVVVFAUKAAoUbAADYADbFS/SB/UoEPxRRiB/7S39zLg+RrjbB8jegicZ9MLHKl5JPczYxDLqdUxBIRnAt0jxiQIx79IbPZSu96N4Lb+y2twYkM5t42MzKGmLPENRMrZc51Ed+xx2roZ4FdWR1DKwKsrAFSpGCCDsQQcYrk/THHWEC2scTPLFmNB1CPkozJE8kukhNoypByxKMQrAgkOmv79YlBILMx0oi7s7nJCrnbOxOSQAASSACRxHFbZ4p2M0sSG6JcgOyC1jSJI55I5TjUzRRBc4VwWOk6Q5FiC49mnna5YySCJZI2AOWVjpeG2jJ+ISLGNK7nmwaizEVg4lwhpVW3kPv7s6pmXSeVFCCfdhhpIV3SMZzkykkMARQcwnBGa6ijyYFlO6hFzELqC/LRoDtG6wQwjSdQUnOCO+36U4SVhdWQTTDRzonVCssKsVkhVcBMwTJOsYGAMIMhXVq2ZeIMkcrSJK2viNuwljiLI/JmtYDgR6mDMLdjjTjJwO4B+LxJlMk0KOBbzzMzyxOipbXRSWcukmmRirtzgoAysWnUPIUuGystxJPEJLi3SJEBJZpEDEvKI9Y1OQQmpD17KNyAq577hNmLSW4tMRYidla2cxIWUHusZCk6gAcjPSB4raWxFgplQs0WnM4PxZGS9wMfE5yS4xlgAQcrpfV9T8IWSaBYWEbzSapSqgrLFDGzjnrkc1OYIVO4bS5AIBNBtcM4TdRQxJFcJoEaALNbKxUBQAqGF4QFAAGCpP18CT6e4re3Ej3oggZSiwBVmdd0LM5y0WG0sxQ9upWGNq6ODjYGY5l5cwUkISCJAoyzQNtzB8+zDI1BcjPn0nDpsrcbfZK237w1f8A3QYLniHENDaLSLVpOnNyMasdOfdjbP1H4iodxxeWKxktI4Jo2t7JdbzSQLoh0OgkUxNJqfELkLgDKbkZGe5rmfUtgZLuz3Gks6sN8nQ0Nwv5Ztsf3iPJoNi0F/oVVjtYF0gAFpJWjAGylVCqxHbZwPkawcZsLv2eWRrxkZY3IEEMcceFUnq5nNkDdxqV12xgAgk9LWtxK05sMkWdPMjZM4zjWpXOMjOM0Ej0XwpY7fncvlyXHvnBzzAHy0UcjN1MY0YJv5DHbNZnjNoS6gm2JyyAZMJPd0A/m/LKO3cbZFbXp675tpby4xrgjfGc41IpxnAz3qhQeY5AwDAggjIIOQQexB8ivVRmia1YtGrNbkktGqlmjY7lolUEshPdACQd1HcVVguFdQ6MGVhkEHIIPYg0GSlKUClKUClKUClKUHl3ABJ2AGSfoKh+lLPKyXjfaXbLKe/TGqhYYxuc4QZJ2yzscDOBm9SuSkduCQbiVYjgkHl7tNgjcExK6hhuCwO2KrRxhQFAAAGAAMAAdgAOwoPpqH6SuUMMoDKSl3dhsMDpPtUzYbHwnBBwfBFZ34+HOi2Xnt2LA4hX+tL2Jx91NTbjIAOa59/S627LPOTMkk7GeNsGBefI7RsEwNQjkl063BOliTgKugLw4hJc7W50xeZ8KwYfK3ByG/tGBXtgPvpx+mI0iWS20hJI3ZmALEusruY5SzMzMWCkElicow8Yq5XLcbga4lDwoZEi1RzAOEEyll5kCE99JXUTlVJXlk9T6Ayy273jrcxlVWBm5BZQRI/wNI22RGVDKpU7h9e/RWPgnGEdbriEhAVRpIHWUigjDnOnvqLvIMd0eM4ByBs8Q4os0SQwNhpmMJwMPEoGZiVPwOqbAMNmZMgjY6vqzgcJhREXQ7mO1Vk2PLZtLKw7SII9fSwYAFjjvQeZrJ4uH26SDEntFo0gBBAke8heUDHgOzAfTHet5IlF5NEw6Li3VwO4Zoi0c+fl0SWwx2O+PvVO9UG+W1kLC2YR6ZQymVGLROsiEIQwHWg2LEfPanFLm859tJyIY21vEC07OGEiFihCx5A1RI2f3BQb3CuLLDCYpmPMhfkYwzO43MBUAZdmi0sdOdw4PwNjV4ZbNaSc2VFSOUadiSLca2aKM7lVQ8w5I2DbZ06dOSbh/s08d65V5JMW874AwsjAxcvvpRZMLpyMiTUxZlGeingV1ZGAKsCrA9iCMEH8jQSvWCr7FOWRXIiYorDUDJpPKAA3LF9IAG5JwNzWO2E9oixlWuIVUKrIBz1CjCh02EgwPiTDZI6CMkaFlODPyZizQQzCOFmxgzKFZVnP3mXUojJ2JBJy+g11lBrWHEoplLROGAOk47q2AdLA7q2CDggHcVP4pveWijuvOlP9RYxGT/7pkGPr9DWnLwxLm+eUF05EQhEkbFGMjNzGXP3gi6NiGXMzjuGFajcOu7e7N3I3PjC8tmjysns6AleZADpkcSMzl4+rBYKnVpoOwr4a0OGcet7j7KRWOnVp3VwDjcowDDuO48149TXBSzncEgiJ8EHBBIIBB8YJz+VBi9Hf+H2n/Cw/9pKsVhs7cRxpGMAIirsMDpAGw8Das1AqVdcOeMtLbaFYktJG2RHIe5O32cn74BznqDYXG7fX6QprfPfAAGWZj2VR5Y/Kp62Elx1XA0x91gB7/wDEMrESf1F6NyCZNiA2uE8ZhuU1xMD21DKllJGQGAJ8bggkEYIJBBO9Whf8L1kSIxjlUYVwAcjvokU7OmfGx+RU715s+LHWIZl5cxzgbtG4HmKTADHAJKHDDBOMYYhRpSlApSlApSpfHLpsC3iOJpgVVh/NqB1ytjcBdgMd2ZBsCSAi201xc3c8kTQKsJ5EbOskpAyDKeWpjwXdQNXMbaFcKNRY1T6e5n+kzSTjzGQqQn+tGg6xudnLDtkEgGsNlarbXaxIAsUtsqqoGlVa0IX8CzRyoB22tvI+G/QRvRg//n2n/Cwj/wCJc1UurZZEaNwGR1KsCMgqwwQQfBBqX6T2gKeUnnQ/IkTOcj+NfJeJNcSPBbsqiPplkz1KTnphXBDN0spc9KsCOtldVCavEpPd2bs40zCCW4BOHHLLxhXBykj9KnO4OQDl42bqIolRQqhVVQAAAAoA7AAbAVpXXA42tzbp7sY6WG5RwdSyDPxMH6urOTnOcnPPReoWvQLJ05MrFkn6gV0LzFYQN95naFwFYBgiuxGw1Bs2FjJK7cRi0CR+mMOow9qMFAWHVHrK8wNuQHXUjaQq/TxIy30EMyckxLJMAWVg0rDlR6HXY+7a56DhtgcbHHTKoAwOwH/QVC4ZZx3BupJFV0lmMYVh9y191hh2+2SZge+GXJGMKGX1if1G4/szWX1PAzWshQZkjxNGBjqkgYSxqc+GaMKe2zHcd6jeq/TcS2c7B7rIjPe9vGH5gzEH86qn00D0NNcvD/qXkBUjyGfTznU75V5CDnBBG1BuXLwS27GQqYHiJYsdKmNl3JJxpGk99vyqBwX1LLPAY4Q00yFojMV0RbbRzMzBRIGUq+IwQcnGARWL0Z6Uto1bUitLDO8fUPgEbHkEL2BMRikz3OsHbAC1+KjkTx3X3GAgmPyUsTC5+iyMV+gmZtgGoNy34RGsRiYaw+eYX3MjN8TP8yf4AAAYAAEWPiE6y+wCRQyqv6w5JZlYMUVUK6WmwjZ1NggawG6kToL++SGNpXzpUZ2BLE+FVRuzE4AUbkkAbmp1hwbVHIbgAvO/McAno0hViVGByCixp1KfjDMMZGAoWFikKBEzjJJJOWZmOWZj5Ykkk/WtT1JdMluypjmS4hjyMjmSnQrEeVXVrbG+lGPitO64q1iPflpIOyOqs8ykZIWRRkydIPWBnCEt5atq1tJJpFnmAUJkxRq2rGoY1yMNi+k40rlRk7vswDK/Abdoo4XjV1jVQmoZZdI0qyt3VwPvAg+Qaieo+DNFCrRzzBFngLJK3PQLz0DMzS5kwueZ8eOgZ6QRXWVG9UHXEtsN2nkSPHnlhg07Z+7iIOQTtq0jcsAQC4vo/iihnH7UTmF/w5UmpcD5838q07X1kZCI1tphKzyooYxhMwOY5SzozEIrDBbSdyo7soPSVz3puzDT3V0CSkk2mLbACIkaSlB8mmRznzgMMggkKVlwnS/NlbmzYI1lQAinusS76F+e5JwMlsDFClKBWC9sY5kMciq6nGxHkbgj5EHcEbg7is9KCL+jX+83n/O//NKtUoFKVhvLxIkLucAfQkkk4VVA3ZiSAFGSSQBkmgx8Q4gsK6mySTpVV3Z3PZUHknB+mASSACRg4Rw9lzLLgzyBeYVOVULkrGhwMopdsEjJ1MT3xWr/ACQ87C4kZ4ZACIlRhmJWxqD91kZtK6gQVGAF3GtvXOvIdmRblP2kIjm/AxnoftnUHXOQNG2SDjH+lWX9pL/2HqtNMqKWYhVAySxAAHzJOwrl+KcbSSW2MSu88cp1QFSsirJHIhaQH4EBwOZnQfBbYHb4RbG5VZp3LkMw5OkLFHJGxQgruXZSp3ZiM9QA6cBoen4muROuoC39qlLAFhJJrbmKHBA0RlHRsd2BU/C2Gt3XB8FJLfEckactVwBE8YxiORQNlGOkjdcnGQWVsPFvcTR3Q2T7Kb6Ix93I3zCOcEnssjtkBTmvLKFUsxwACST4A3NBK/SWMwc0AmT4OTkc3nYOIceHyD32wCxwATXuy4GBC0c2HaRzJIRkZckEFT3GjSgU7EaFxjAxNThj3De3LiOTb2fPTmHClhPpyTzMHvq0roIAYNm1w/iqy5XDJIvxRuMOPqPDJnIDrlTg4OxwErikl3aQySI8c0aIWAm1c0aRsoaMe9J2ABAbOMsxbI+cDvDaQxW92FiKoFEgfMLnG4DkAqw32YDI3BODjZ40eZNb2/gv7Q/y0W5Qr+fOeIjf7p7gEVYZARggEfI9qDl/VnqK2a30JIsuuWFGSIiRjG08ay/CenoLAMSNyoByQKrx+prMgH2mDcZ3lQHf5gnIP0Na3qW2RYV0qq5urTsAP/OQfKqvsUZ3KIT3zpGc/PtQQ+B8Rje8uOWcxyRxyhsYVnXMUhXO7EBIlJG2wHcGs/E7sXDeyRMGBbFwwOQkY+OMntrfHLxkEBnbuoBw+qeHo0trI4JUSmFwHdQY51xpIRhrBljgBVsrp1ZBq9BAkahUVUVRgBQFUD5ADYCg5/gtl75o53aR4NIh1bKYtACy6Rs0u7qz/POAoOkdJXF8Q48ZbhZ7ZTLHa6g7xAOHR9POAYHfSqEhF1FnQZC6VZrR4k9zhbbUIz3uMYXT/u+oe8JGMSAFMHILEaSCz/WLhpj9nAzRRfWTGJpPyzy17Hpl7hhXpuFSQdVqRp8wO2IvqYmwWiOwAUdH7o71Ss7RIo1iQaURQqjfZVGAN9+wrW4vxAxqFQapZDojXPdj3ZvkijLMd9lOATgENJfV8OCrCRZQ2jlacsz7YVGXMb/Eu4bAzhipBA2uF2DBmmlwZn8A5WNABpiQkZIyNRPlmJ2GAJUvClza2JxIq6rifUAVcKCMyDc6nuJRJv35UmScHO/+jar9jNcQ47BZS6D9kCOXWqqPCppGNvAwGbjt80cemPHNlYRRZ7B2z1NuOlFDOdxkIQNyK2uHWKwxJEudKKFGe+w7nHmuZ4BcyNfPzn5qiJ0tn0BWIhlC3hYLtvI0Cg4GRGcAbluuoFKUoFKUoFKUoNPiHE0hAyGZmOERBqdiO+kfIeScAeSKwWfDnZxNOdTjdEGOXFkYOnYF3wcF2+ukIGIOTh3CVjJkYl5mHXIc775wi5IRB4UfIZJO9b9ApSlBG497lo7sbLFlZt9uQ+NbEdughZM9wqvjuQ3wH2e6YnaO6ZcHvi4VNOG+QaOJAD2zHjYsNViRAQQdwRg/gahcMRBFLZT4KwDGW2DQHeJyfBUDSTt1RFgACtBeZQRg7g7EVx0R1TRx/wDp2v3bH4Wl2EcQ+duScoTsWUKMroz69omZQJi7WOTmUjTI0YwF9oGrPJPl1GSMFwq6mbq5bdHQxkAoylSMbFSMEY+WKDLWnxDhUMwHMTJXdWBKupPlHUhlOw3BHYfKtCOea1AWQNNCBhZER3mUDZRLGuppDtvIvk7qBlq0eP8Aq23MLRJKUlkxGNSyRmPWcM8mtQYtK5bq0k4AHUQCGvwGwlTVfQF5VlJHLkmdy9vGx9naKSVm6iDJIqkqp9pwxXSCLJ9VQLtIs8bfstbzZ/iqkEd9wfFVLaFURUQAKqhVA7AAYAH5CslByPqPissqRCKFtBuYCofCyzcuZZSIEZhpwkLuTJp2XYHORVHqUDY294CO49ndsHyNSZU/ipI+RNOL9V1Zp2xJLNn6JA8WPxzcA/3TVmg5fj1hdXkEhCmHQpkgTUvNadATC0vdEUOAwXLfdJK4K1mtuDC6hVnurme3mjDaHEEavHIuQGMUKSAEEZXUM9jkEg9BJIFBYkAAZJJwAB3JPgVyPpn1VbRxvC7lBDM8auyOI2RsSRct8accuRMKDkADbGCQ6m1sY40EcaKqDbSoAH8KlcLmFvMbJmGnTrgyd+X96M5OWZSrEHyuO5RifZ4w8+1quVP8+4IiHz0A4aVhkHYBO4Lggivr+mo+WVQsJdQkEzHXJzF7MScbEFgVGkYdwNINBv3/ABCOFdTkgE6QACzMx7KqqCWOATgDsCewNaNnAQXu7jCtpOnUR7mDZirH4QSUDOQSMqoywRTUjhHETku0dzPeLlJAEKxRPtzFikfTCqZ0/CxcrpJ1HNWYOGSSMJLkoxUgpGmrlIR2Y53lfO4YgAYGADliHngULMXupAVebGEIwUiQtygQdw5DamHzOPGT94ncvJILWJirEB5XGzRxNrC6D+27IVHyCue4AKbjRdjFbASODhn2MMR/2hDAucZ6EycjBKA6q3OH8PWJSASxY6ndsF3c4BZiABnAA2AAAAAAAACXxO1SBrLlqFSOUQgDZVjkjZFGfAyEAHz0jvir1S/VFuz2k2gZkVObHuB72HEkJ322kRDg7bYO1b9rcLIiyKcqyhlOCMqwyDg7jY+aDLSlKBSlKBSlKBSlKBSlKBXP31jHNxBFdQRHbF2B+Fy8qcnUvZ9BjlI1di4I33HQVGseq+uW76I4YwfAzzHZfx6lO++GHgigsEVH9je13t49UJ7wJpXQfLQA4XB3zHsMnIwchrNKCSnquzyEaeKOQnHLldYpQT2BjkIYZ2xtuCCMggnFw39Yne5ODGmqCEdwQD76QeOpgEH0izk68L745KXxaRkh5VOoj+bh2WR89g/VhQc5O+CFYjBd2EdmnNgaK3RQA0bssdsw2VcnB5TdlDL9AVbC4DOeHzW+9th4/MDsRj+wc5EYxsIyNGwAMYzl/L0nYWd1q+vJC5/rczGPrWnZeuYpdlhui2M9MDSIRtgrLHqiYHOxDfWtz2+8k+zthEOxNxKmQfmqQGQOPxdDQc7xdJfbrZrhiNSOMwzyIsBkZEjK4Uc/MhRDrAGZFOnSCK6E2d8NluYCPBktWL/3ilwin8lFTo/SFw8kstxdlmljERWOCEKsYZiI05qydB1nVqBJIXqwAK34fSiBQHnvJCoC6jdzIcAYGRAyKT+8Rk+SaD3/ACRJJg3UwkVSDojj5UJwcgyBndm3wcatOw275nnjluvEMrLGVeExSHWuhZYCzojNnAfRJKSvfCgnAAzuyejLFxiSBZc9zMXmZvlqaVmLY27k9h8q2ofTlomkLbwLpAC4ijGAvbG22MUGD9MeH/0y0/xEP+an6Y8P/plp/iIf81V8UxQclxbjcBY3VpdWxdVxNpeOX3IydehZF1Oh7ZPZnwCSAdyOxikAM1406EfAXjjjZT4dYwNYO+VYkEHBBFWrqwilAEkaOAcgOoYA/MagcVrfo5Z/0a3/AOTH/loNy2VAoEekINhoxp/LG1ZM1Jk9I2ROTbxfkoA/gNq+fovCPs3uIiPh0XM+hT40xM5iwP2ShX5g0FZ1BBBGRjcHyKk+k2PsqodzE8kGT55ErxA48ZCA48AgZPen8nXifBdBx8p4UJJ+rQ8sY/Bf41pWa3lvLNI1ukqyur+4mBk5ixpGWKTiNVQrEm3MYg/tA5UOlpUc+qoF+2Elv4JnQomR3979n32zqwSRgnIquDneg+0pSgUpSgUpSgUpSgGo3pzqNzN4kupMDyOQEtTn8Wtiw+jCs93x+FGMakyyjvFFh5APmyg9C/vMQPGckAzeEcIu+UsbyCFcszGPDTO8jM7szMNERLOxKqG37MBsQs3/ABaCAAyyJHntqYAnGM6R3OMjt860jxuV/sLaVh+1L+rr9cK45ue3eMDvg1tWPBYISTHGoY93PVIx7ZeRsu5wTuxJreoObs/Tty0kks9xpaQ/Dbrp0oBhY+bJqfSMaugIdTudwQBStPTltG4lEatKM4lfMkoyCDiR8sAcnYEDqO25qlSgUpSgUpSgUpSgUpSgUpSgUpSgUpSgVIPpW2G8atCf9g7RD5npQhMnztVelBGEN7Fsrx3C/wC1HKl/N415bbnbEaYAGdRyayQ+oYwwSYNBITjEgIQnwEl+zfPcANnfcA7VVrxNCrgqyhlOxBAIP4g96D1mlSP0O4f/AEO0/wAPD/lpQWKVLn48uoxwqZ5VJDKhGlCNveyHpTfbG7d8KcHGP+Q2m3un5mf5pMrAB8mXvN8iXODjZVyRQfZPUKsStuj3DZIymkRAjbqlYhSAdiE1MN+kkEV8/kqeXeeYhT3hg6Ex4DS45rY23Uxg7ggg4qsiAAAAAAYAGwAHYCvVBhtLKOJQkaKijsFAA/6efrWalKBSlKBSlKBSlKBSlKBSlKBSlKBSlKBSlKBSlKBSlKBSlKBSlKCH6J/0C2/sRVy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data:image/jpeg;base64,/9j/4AAQSkZJRgABAQAAAQABAAD/2wCEAAkGBhESERURExQTFRQWFBoVGBgWFBUXFhkWFRgZGRUYFRgYGyYeGBokGhUYHy8gIycqLDgwFx4xNzAqNSYsLCoBCQoKBQUFDQUFDSkYEhgpKSkpKSkpKSkpKSkpKSkpKSkpKSkpKSkpKSkpKSkpKSkpKSkpKSkpKSkpKSkpKSkpKf/AABEIAOEA4QMBIgACEQEDEQH/xAAbAAEBAAMBAQEAAAAAAAAAAAAABQMEBgIBB//EAEcQAAIBAwIFAQUEBQgIBwEAAAECAwAEERIhBRMiMUEGFCMyUWEzQnGBFiRSYpEVQ1Ryc4KU0jRTY2R0k6GzNURFkqPB4iX/xAAUAQEAAAAAAAAAAAAAAAAAAAAA/8QAFBEBAAAAAAAAAAAAAAAAAAAAAP/aAAwDAQACEQMRAD8A/WuAysgNrISZIh0liWLwksIn1H4mwulsnVlcn4lZtriPDuZpdTolTJR8ZxnGVYbao2wNS5HYEEMFYa3HLdl03UYLSRAgqBkyRMymVAO5bC6l/eUeCapW1wsiLIjBkZQysDkFWGQQfIIOaDW4dxHmZRxolTGtM5xnOGU/eRsHDfQggMGUbtT+KcPZ9EkZCzRklCcgMCMNHIRvobY+cMqNglQKy8O4isqnYqynS6NjUjd8NjbsQQRsQQRkGg26UpQKUpQKUpQKUpQKUpQKUpQSeOXDForZGKvMxLFThlhjwZmGNwTqWPUMYMqnOcZw+mYVje6hQBY47nCKNgoe3glcD8ZJXb8XNe+B+9kmu/uyaY4j4MMRbS4+Yd5JGDDYqUOSMUsdr+5B21RQMPqAZVJ/jgUFmlKUClKUClKUClKUClKUClKUCovDT7PO1sfgk1SwnwMtmaL6aWYOMns5AGIzi1Whxrh5lj6CFlRhJEx+ESJuurG+g7q2N9LNgg4IDfqZxKxfWLiHHNVSpUnAkjznQT91gd1bwSc7E1scK4is8SygEZyCpxlXRiro2PKsrKfqDW3Qa1hfpMmtc98EEYZWHdWHhh8q2alXdo8TmeEas7yxA/aYGNSZ2EoAA8BgMHsrLv2l2kqCRDlWGQdx+IIO4IOxB3BBBoM1KUoFKUoFKUoFKUoFSOOzM5S1Q4abOph3SFftWHyY5EYPgyBt9JFU7m5SNGkdgqKpZmY4CqoyxJPYAAnNTeC27MTdSgrJKAFVsgxwgkohX7r9WX/e2zhVACnDCEUKoAVQAAOwAGABUi693fQufhmieD5+8T30QGO2UFwSTt0qNjjNqo3qvpgE3+pljmJ7YVWAkJP3Ry2fJ+WrwTQWaUpQKUpQKUpQKUpQKUpQKUpQKUpQRZv1e65n8zPpRsdlnBCxsR++p0k+DGmc56bVYLyzSVDG4yp7jJHY5BBBBBBAII3BAIrT4DeOyGOU5miOh8gAtgkJLgADDgathjOoD4SAFOotwfZJDL/5eQjWo7Ryu28oH7LluoD73Vg6nItV5kjDAqQCCMEEZBB7gjyKD1SoschtCEYk2xOFcnJhJ7I5P834Vj27HbBq1QKUpQKUpQKUqVxO+ZmNvCcSY65NsQqR8RzsX/ZU/idhuGK8/WZ+QPsYsPKR2aUFWjiJ7YAGth9Y/BNWq5H0n6qsEs4Va6tVYJuDcRaskknUS+SxJySdySSdzVb9MuH/ANMtP8RD/moLFc96luUlDWzEiLSGuWBYHlPkLEhXq5kjALpG+ksBuy1kuvWdmEJimimkOyRwyJI7uQSqgITjJGMnA+or5wX01oYzTtzJmcyHGRGrttlVPxMFwgdtwqqowBuGz6XvXltYzJnmqvLl1ABubH0yEhdhlgTt86q1FlHIvEYbJdZRh/t4kZkbby0UbKSfEUYzsAbVApSlApSlApSlApSlApSlApSlAqNxscl1vB2QBJh84Cfi/GNjr89PMABLCrNfCKADX2o3CjyJmtD8BBlg/qZ95GPkI2ZcDAAR0AzpOLNB5kjDAqQCCMEEZBB7gjyKkCGS1+DVLb+VLFpIgO5jzvIgH3PiGDp1ZCizXmRAwKncEYP4HvQYbK/imQPE6SKezIwYdge4+hH8a2K5b09wcSWsEqySRS8pVLxkDVp2AkQgo+MdyNW2M4JzksOJX+qSEpbSPG2CWlkgYofs3CiKQOCPvjSNQddI0EkOlpXODjN9zWhNvaq4QOubuXDqSQSv6p1aSBqA7akz8Qpwm1kvIVkuZSQQQ0MamKPKkq6SjW7sQwKlSwHSQV7ghs8S44/UlrGZ5FOGIxoQ5wQWZlVnH+rDg/PG2ZNzxC4trWZ0tJdQR5HeeaBXeQr3UQNJliQBpAXHSFB8VPS0axieEALy7qQaQAFAcLKgXG2NEqbDzkeK9+pTqEEPmS6hPzIEDicnHke50/TVnxgh69PXUQjS2DYkiQI0bYWQaAFLFQexODqGQdQIJyKrYrVv+GJKADlWU5V0OHQ9sq3jYkEdiCQQc1zPG5ruNZoY7nWEgMzu0YWWNRqKqJEIUs4jdR0ZGWfVsqsGWTh5muHu4FUcpl0eFncbTlvDdHu0fGzAkllAA6Lh/EkmXUh3GzKdnRvKuvdWHyr7w2NVhjCqqKI1AVRhVAUYVR4AG35Vgv8AhIduYjtDIBjmJpyV+ThgVcDuMjI3wRk5Dz6jgVraXU2gKvMD4J0NERIj4G50sitgfKsnBuJCeJXxpcACRD3STALIfwz37EEEEgg1ztjdTz3MKTssludckLLGYzK0OAHlUuwaP3gZSAuWUMFACE1rwez3CzDaOdhHL8hJgCGTP3e3LI7EunkYYLVKUoFKUoFKUoFKUoFKUoFKUoFKUoJfH7N2RZYhqlhbmouw14BDx5JAGtCygk4BIJyBg7nD71ZoklTOl1DDPfB+f1rYqNwb3c9xb+NftCf1bglpBvuffCVs+OYo8UFmvhr7Xw0EP0jco0cqAjUl3dBh5Gq6mYZ/EHv+PyNbvE+HsxWWMhZo86S2dLBsakfG+k6V3G4IB33U85w2e20MfaYoLhLq7AJkj1YN3MdEiMepDscbHfIKnet5fUhuUMEBX2j4XKMHjiQnBmEg2IxqKA7lhggaXKhqv6miu4umK7WSOTKstu0miRDsQyEq6MvlWwySHfqrHwTiN1zZbVEijJYze8d8x8xve6I9BMqmUtKNTptcIuFxgbU1myzpHaBVNragEHZZATpt4HYA9GI5STjUpMbDIZlaVxNpboR3pgeE2+sOYrphMItufE6RqCxAAcLnOVBAOcEKFjwD9cuFaabmGOCcyo5jPMfmxY0JiJ0VbZNKyI/dsls19XgzPeELPOXhhDcx31gzTMQnuxiJNMcTBlVV1LcA7HDHWh4VLb3gMF1kTQM5e5QTBuW6lQrI0R6VkY5Zm2JPkkrH1CbaKW5uFZmuCZYnWN0jkVI/dht3Ft0RhyZWACtkkaXCBQ4r6gurUBXiWd3DFGgB2CKWdpYiS+kAD4CxJZVwCy6q3CLGNIQAwkEmXZ9jzC+5Y42IIwB36Qo3Ar7w3h+jMjnXM/xvjAwM4RB91Bk4H4k5JJrnpOL+z8w2bLcRKskrpqXlw7NJlZlGcM2eg6z8tIBoNxeLx8PRorhmEUSFon0s2qIasRbAlpI1UDfJZdLZJ142jw97oH2ldMJGBBrJ1A+bjGA2xxyssnfJc6dKDgayIZJSZZZIyMuBoUSLuqR/Cq7kb5bBwWas/pi4L2cDHJJiUEk5JIABJPnJGfzoInOdbeORyzS2E4SUk5LIE5cjse5JgmE+PJC11FxbpLG0bgOjqVYHdWVhgg/MEH/rUni8YinScgGORRbzZGRpZjyGYeVDuyHv9uScAEjBZcWW1/U5CWkGRbpnVJND9wLk7sg6GZj93WxAbNBvcJuXR2tZWLOg1I57yRFsA/V0yqufmVbbXpFWoMvCLiUrcM4SZN441OYlBGGWQgBpdQ7nsMKVXK6jS4XxETRh8FWHS6HGqNwBqRseRnv2IwRkEEhuUpSgUpSgUpSgUpSgUpSgUpSgVE464hlguchfeLbyb41JMdKA+MiblkE9gZAN23t1z/ra15lukeSuu4hUMO6kyDS6/vK2GH1UUHQVO41ftGgSPBmlykQPbVpJ1v50LjJI/DuRWCy9QA2kVxIMO6qDGnU3Ox1xIPLBgw/ukkgAkZ+G8PYO08uDM6hcA5WNFJIjU+d2JLYGo47AKAEn1FweKLhk0QVWPszxKWVSzO6FEycfEzsN+2T4FYvXfDkS29pQaHgbUGTowrkJISy4ICq2snI+DBypZWo+oJBK8VmCNUjCVvmsMDozN+bmNB/XJ3CmsXrq/iisn5rrGsjRw6mYALzZFTVv30glyPkh7dwGPhtjdW6mVSLnm6XdXxHPq0KoxJ8DgBQNJVPJ1eDMi41qu5nDLbTKyQCC4IjSfEayEmQAgyASgDRqKgAkEOAL36VQt9ks058cqJipz8OJGxHg+G1afOcb1zMl1d8q/bTAjc89Ei85pJGghNtEEVggJjMMbDU+W1kEDFBzVxxmdo4+XoWDlyCNWhdjFaToWbmyrJy4ioWNF1KIws0Z1kBtPXcC4wbkyGKJJpE90zPJpto42AKpbtoZpUZcMZAgD4BJACqvIemuOGydzDA0yTRLhHfQ6RW8UrqHCxkGQhJdShV7xE6i7Mc3pbhyc4R8u2lxbQIvMAQOQbggJLCukMV6wGVywGzuOug7Gw4Hif2W5keePkiSNCWSLAdlkj5YPvkXVHtIXwCgPfJ6Vpok6NUa/u5Ud9+1cLPb8NW8i50C2yi3m1CdeWuoyW+nEmTG2MMCVYjqXfqGevj9M2YGBbQY+sSE/wASM0En056ktYrWGCSeITRRLC0esGUyRKEISMdb6iuVwCWDKQDqFeOA8dKcy3jguJOXIzJ7swgRzM0kalZ9BQLloxgEYjBGM6RQ9KwKouNCqsftUgQKAFwoRH0gbDEiOD9QayQjHEZANs2sZP1IklAJ+uNqDDfcPu7qN0dkt43QroVRNL1DGWckIvf4VUnpBD74E1Io1sLe9RNJHIupSWZ2KMq85pJGOuTRC7sMkn3agD7tdga57gcStwiFWAKtYRggjIIMABBHyxQdCDUriNu0Uouo1LbBJkUZZ411lSi+XRmzgd1LDBOjGfgErNawMxJZoYySdySUBJP1zW/QY7e4WRVdGDKwBBByCD2IrJXPcTvo7KZH1qsc7nXH3bV5mhQdR3I5mkEYOs4wxN+OQMAwIIIyCDkEHsQfIoPVKUoFKUoFKUoFKUoFKUoFQPUiyPNaRwsiyrK82XQuojSCSJ2Kh0z13ES4DZ684IBxfrkeNO8t/wAiMsr+z6NSkqY45nDTyAgg5xDEikbhnB7BiAl8OtbyK2e+WaB195JGrWshCQNIXblYugAHX3mTnOVBbSBjqFs71wNV1CFP3obUrJjuNDSzyIPzRts/iK0VuqIEVVVFAUKAAoUbAADYADbFS/SB/UoEPxRRiB/7S39zLg+RrjbB8jegicZ9MLHKl5JPczYxDLqdUxBIRnAt0jxiQIx79IbPZSu96N4Lb+y2twYkM5t42MzKGmLPENRMrZc51Ed+xx2roZ4FdWR1DKwKsrAFSpGCCDsQQcYrk/THHWEC2scTPLFmNB1CPkozJE8kukhNoypByxKMQrAgkOmv79YlBILMx0oi7s7nJCrnbOxOSQAASSACRxHFbZ4p2M0sSG6JcgOyC1jSJI55I5TjUzRRBc4VwWOk6Q5FiC49mnna5YySCJZI2AOWVjpeG2jJ+ISLGNK7nmwaizEVg4lwhpVW3kPv7s6pmXSeVFCCfdhhpIV3SMZzkykkMARQcwnBGa6ijyYFlO6hFzELqC/LRoDtG6wQwjSdQUnOCO+36U4SVhdWQTTDRzonVCssKsVkhVcBMwTJOsYGAMIMhXVq2ZeIMkcrSJK2viNuwljiLI/JmtYDgR6mDMLdjjTjJwO4B+LxJlMk0KOBbzzMzyxOipbXRSWcukmmRirtzgoAysWnUPIUuGystxJPEJLi3SJEBJZpEDEvKI9Y1OQQmpD17KNyAq577hNmLSW4tMRYidla2cxIWUHusZCk6gAcjPSB4raWxFgplQs0WnM4PxZGS9wMfE5yS4xlgAQcrpfV9T8IWSaBYWEbzSapSqgrLFDGzjnrkc1OYIVO4bS5AIBNBtcM4TdRQxJFcJoEaALNbKxUBQAqGF4QFAAGCpP18CT6e4re3Ej3oggZSiwBVmdd0LM5y0WG0sxQ9upWGNq6ODjYGY5l5cwUkISCJAoyzQNtzB8+zDI1BcjPn0nDpsrcbfZK237w1f8A3QYLniHENDaLSLVpOnNyMasdOfdjbP1H4iodxxeWKxktI4Jo2t7JdbzSQLoh0OgkUxNJqfELkLgDKbkZGe5rmfUtgZLuz3Gks6sN8nQ0Nwv5Ztsf3iPJoNi0F/oVVjtYF0gAFpJWjAGylVCqxHbZwPkawcZsLv2eWRrxkZY3IEEMcceFUnq5nNkDdxqV12xgAgk9LWtxK05sMkWdPMjZM4zjWpXOMjOM0Ej0XwpY7fncvlyXHvnBzzAHy0UcjN1MY0YJv5DHbNZnjNoS6gm2JyyAZMJPd0A/m/LKO3cbZFbXp675tpby4xrgjfGc41IpxnAz3qhQeY5AwDAggjIIOQQexB8ivVRmia1YtGrNbkktGqlmjY7lolUEshPdACQd1HcVVguFdQ6MGVhkEHIIPYg0GSlKUClKUClKUClKUHl3ABJ2AGSfoKh+lLPKyXjfaXbLKe/TGqhYYxuc4QZJ2yzscDOBm9SuSkduCQbiVYjgkHl7tNgjcExK6hhuCwO2KrRxhQFAAAGAAMAAdgAOwoPpqH6SuUMMoDKSl3dhsMDpPtUzYbHwnBBwfBFZ34+HOi2Xnt2LA4hX+tL2Jx91NTbjIAOa59/S627LPOTMkk7GeNsGBefI7RsEwNQjkl063BOliTgKugLw4hJc7W50xeZ8KwYfK3ByG/tGBXtgPvpx+mI0iWS20hJI3ZmALEusruY5SzMzMWCkElicow8Yq5XLcbga4lDwoZEi1RzAOEEyll5kCE99JXUTlVJXlk9T6Ayy273jrcxlVWBm5BZQRI/wNI22RGVDKpU7h9e/RWPgnGEdbriEhAVRpIHWUigjDnOnvqLvIMd0eM4ByBs8Q4os0SQwNhpmMJwMPEoGZiVPwOqbAMNmZMgjY6vqzgcJhREXQ7mO1Vk2PLZtLKw7SII9fSwYAFjjvQeZrJ4uH26SDEntFo0gBBAke8heUDHgOzAfTHet5IlF5NEw6Li3VwO4Zoi0c+fl0SWwx2O+PvVO9UG+W1kLC2YR6ZQymVGLROsiEIQwHWg2LEfPanFLm859tJyIY21vEC07OGEiFihCx5A1RI2f3BQb3CuLLDCYpmPMhfkYwzO43MBUAZdmi0sdOdw4PwNjV4ZbNaSc2VFSOUadiSLca2aKM7lVQ8w5I2DbZ06dOSbh/s08d65V5JMW874AwsjAxcvvpRZMLpyMiTUxZlGeingV1ZGAKsCrA9iCMEH8jQSvWCr7FOWRXIiYorDUDJpPKAA3LF9IAG5JwNzWO2E9oixlWuIVUKrIBz1CjCh02EgwPiTDZI6CMkaFlODPyZizQQzCOFmxgzKFZVnP3mXUojJ2JBJy+g11lBrWHEoplLROGAOk47q2AdLA7q2CDggHcVP4pveWijuvOlP9RYxGT/7pkGPr9DWnLwxLm+eUF05EQhEkbFGMjNzGXP3gi6NiGXMzjuGFajcOu7e7N3I3PjC8tmjysns6AleZADpkcSMzl4+rBYKnVpoOwr4a0OGcet7j7KRWOnVp3VwDjcowDDuO48149TXBSzncEgiJ8EHBBIIBB8YJz+VBi9Hf+H2n/Cw/9pKsVhs7cRxpGMAIirsMDpAGw8Das1AqVdcOeMtLbaFYktJG2RHIe5O32cn74BznqDYXG7fX6QprfPfAAGWZj2VR5Y/Kp62Elx1XA0x91gB7/wDEMrESf1F6NyCZNiA2uE8ZhuU1xMD21DKllJGQGAJ8bggkEYIJBBO9Whf8L1kSIxjlUYVwAcjvokU7OmfGx+RU715s+LHWIZl5cxzgbtG4HmKTADHAJKHDDBOMYYhRpSlApSlApSpfHLpsC3iOJpgVVh/NqB1ytjcBdgMd2ZBsCSAi201xc3c8kTQKsJ5EbOskpAyDKeWpjwXdQNXMbaFcKNRY1T6e5n+kzSTjzGQqQn+tGg6xudnLDtkEgGsNlarbXaxIAsUtsqqoGlVa0IX8CzRyoB22tvI+G/QRvRg//n2n/Cwj/wCJc1UurZZEaNwGR1KsCMgqwwQQfBBqX6T2gKeUnnQ/IkTOcj+NfJeJNcSPBbsqiPplkz1KTnphXBDN0spc9KsCOtldVCavEpPd2bs40zCCW4BOHHLLxhXBykj9KnO4OQDl42bqIolRQqhVVQAAAAoA7AAbAVpXXA42tzbp7sY6WG5RwdSyDPxMH6urOTnOcnPPReoWvQLJ05MrFkn6gV0LzFYQN95naFwFYBgiuxGw1Bs2FjJK7cRi0CR+mMOow9qMFAWHVHrK8wNuQHXUjaQq/TxIy30EMyckxLJMAWVg0rDlR6HXY+7a56DhtgcbHHTKoAwOwH/QVC4ZZx3BupJFV0lmMYVh9y191hh2+2SZge+GXJGMKGX1if1G4/szWX1PAzWshQZkjxNGBjqkgYSxqc+GaMKe2zHcd6jeq/TcS2c7B7rIjPe9vGH5gzEH86qn00D0NNcvD/qXkBUjyGfTznU75V5CDnBBG1BuXLwS27GQqYHiJYsdKmNl3JJxpGk99vyqBwX1LLPAY4Q00yFojMV0RbbRzMzBRIGUq+IwQcnGARWL0Z6Uto1bUitLDO8fUPgEbHkEL2BMRikz3OsHbAC1+KjkTx3X3GAgmPyUsTC5+iyMV+gmZtgGoNy34RGsRiYaw+eYX3MjN8TP8yf4AAAYAAEWPiE6y+wCRQyqv6w5JZlYMUVUK6WmwjZ1NggawG6kToL++SGNpXzpUZ2BLE+FVRuzE4AUbkkAbmp1hwbVHIbgAvO/McAno0hViVGByCixp1KfjDMMZGAoWFikKBEzjJJJOWZmOWZj5Ykkk/WtT1JdMluypjmS4hjyMjmSnQrEeVXVrbG+lGPitO64q1iPflpIOyOqs8ykZIWRRkydIPWBnCEt5atq1tJJpFnmAUJkxRq2rGoY1yMNi+k40rlRk7vswDK/Abdoo4XjV1jVQmoZZdI0qyt3VwPvAg+Qaieo+DNFCrRzzBFngLJK3PQLz0DMzS5kwueZ8eOgZ6QRXWVG9UHXEtsN2nkSPHnlhg07Z+7iIOQTtq0jcsAQC4vo/iihnH7UTmF/w5UmpcD5838q07X1kZCI1tphKzyooYxhMwOY5SzozEIrDBbSdyo7soPSVz3puzDT3V0CSkk2mLbACIkaSlB8mmRznzgMMggkKVlwnS/NlbmzYI1lQAinusS76F+e5JwMlsDFClKBWC9sY5kMciq6nGxHkbgj5EHcEbg7is9KCL+jX+83n/O//NKtUoFKVhvLxIkLucAfQkkk4VVA3ZiSAFGSSQBkmgx8Q4gsK6mySTpVV3Z3PZUHknB+mASSACRg4Rw9lzLLgzyBeYVOVULkrGhwMopdsEjJ1MT3xWr/ACQ87C4kZ4ZACIlRhmJWxqD91kZtK6gQVGAF3GtvXOvIdmRblP2kIjm/AxnoftnUHXOQNG2SDjH+lWX9pL/2HqtNMqKWYhVAySxAAHzJOwrl+KcbSSW2MSu88cp1QFSsirJHIhaQH4EBwOZnQfBbYHb4RbG5VZp3LkMw5OkLFHJGxQgruXZSp3ZiM9QA6cBoen4muROuoC39qlLAFhJJrbmKHBA0RlHRsd2BU/C2Gt3XB8FJLfEckactVwBE8YxiORQNlGOkjdcnGQWVsPFvcTR3Q2T7Kb6Ix93I3zCOcEnssjtkBTmvLKFUsxwACST4A3NBK/SWMwc0AmT4OTkc3nYOIceHyD32wCxwATXuy4GBC0c2HaRzJIRkZckEFT3GjSgU7EaFxjAxNThj3De3LiOTb2fPTmHClhPpyTzMHvq0roIAYNm1w/iqy5XDJIvxRuMOPqPDJnIDrlTg4OxwErikl3aQySI8c0aIWAm1c0aRsoaMe9J2ABAbOMsxbI+cDvDaQxW92FiKoFEgfMLnG4DkAqw32YDI3BODjZ40eZNb2/gv7Q/y0W5Qr+fOeIjf7p7gEVYZARggEfI9qDl/VnqK2a30JIsuuWFGSIiRjG08ay/CenoLAMSNyoByQKrx+prMgH2mDcZ3lQHf5gnIP0Na3qW2RYV0qq5urTsAP/OQfKqvsUZ3KIT3zpGc/PtQQ+B8Rje8uOWcxyRxyhsYVnXMUhXO7EBIlJG2wHcGs/E7sXDeyRMGBbFwwOQkY+OMntrfHLxkEBnbuoBw+qeHo0trI4JUSmFwHdQY51xpIRhrBljgBVsrp1ZBq9BAkahUVUVRgBQFUD5ADYCg5/gtl75o53aR4NIh1bKYtACy6Rs0u7qz/POAoOkdJXF8Q48ZbhZ7ZTLHa6g7xAOHR9POAYHfSqEhF1FnQZC6VZrR4k9zhbbUIz3uMYXT/u+oe8JGMSAFMHILEaSCz/WLhpj9nAzRRfWTGJpPyzy17Hpl7hhXpuFSQdVqRp8wO2IvqYmwWiOwAUdH7o71Ss7RIo1iQaURQqjfZVGAN9+wrW4vxAxqFQapZDojXPdj3ZvkijLMd9lOATgENJfV8OCrCRZQ2jlacsz7YVGXMb/Eu4bAzhipBA2uF2DBmmlwZn8A5WNABpiQkZIyNRPlmJ2GAJUvClza2JxIq6rifUAVcKCMyDc6nuJRJv35UmScHO/+jar9jNcQ47BZS6D9kCOXWqqPCppGNvAwGbjt80cemPHNlYRRZ7B2z1NuOlFDOdxkIQNyK2uHWKwxJEudKKFGe+w7nHmuZ4BcyNfPzn5qiJ0tn0BWIhlC3hYLtvI0Cg4GRGcAbluuoFKUoFKUoFKUoNPiHE0hAyGZmOERBqdiO+kfIeScAeSKwWfDnZxNOdTjdEGOXFkYOnYF3wcF2+ukIGIOTh3CVjJkYl5mHXIc775wi5IRB4UfIZJO9b9ApSlBG497lo7sbLFlZt9uQ+NbEdughZM9wqvjuQ3wH2e6YnaO6ZcHvi4VNOG+QaOJAD2zHjYsNViRAQQdwRg/gahcMRBFLZT4KwDGW2DQHeJyfBUDSTt1RFgACtBeZQRg7g7EVx0R1TRx/wDp2v3bH4Wl2EcQ+duScoTsWUKMroz69omZQJi7WOTmUjTI0YwF9oGrPJPl1GSMFwq6mbq5bdHQxkAoylSMbFSMEY+WKDLWnxDhUMwHMTJXdWBKupPlHUhlOw3BHYfKtCOea1AWQNNCBhZER3mUDZRLGuppDtvIvk7qBlq0eP8Aq23MLRJKUlkxGNSyRmPWcM8mtQYtK5bq0k4AHUQCGvwGwlTVfQF5VlJHLkmdy9vGx9naKSVm6iDJIqkqp9pwxXSCLJ9VQLtIs8bfstbzZ/iqkEd9wfFVLaFURUQAKqhVA7AAYAH5CslByPqPissqRCKFtBuYCofCyzcuZZSIEZhpwkLuTJp2XYHORVHqUDY294CO49ndsHyNSZU/ipI+RNOL9V1Zp2xJLNn6JA8WPxzcA/3TVmg5fj1hdXkEhCmHQpkgTUvNadATC0vdEUOAwXLfdJK4K1mtuDC6hVnurme3mjDaHEEavHIuQGMUKSAEEZXUM9jkEg9BJIFBYkAAZJJwAB3JPgVyPpn1VbRxvC7lBDM8auyOI2RsSRct8accuRMKDkADbGCQ6m1sY40EcaKqDbSoAH8KlcLmFvMbJmGnTrgyd+X96M5OWZSrEHyuO5RifZ4w8+1quVP8+4IiHz0A4aVhkHYBO4Lggivr+mo+WVQsJdQkEzHXJzF7MScbEFgVGkYdwNINBv3/ABCOFdTkgE6QACzMx7KqqCWOATgDsCewNaNnAQXu7jCtpOnUR7mDZirH4QSUDOQSMqoywRTUjhHETku0dzPeLlJAEKxRPtzFikfTCqZ0/CxcrpJ1HNWYOGSSMJLkoxUgpGmrlIR2Y53lfO4YgAYGADliHngULMXupAVebGEIwUiQtygQdw5DamHzOPGT94ncvJILWJirEB5XGzRxNrC6D+27IVHyCue4AKbjRdjFbASODhn2MMR/2hDAucZ6EycjBKA6q3OH8PWJSASxY6ndsF3c4BZiABnAA2AAAAAAAACXxO1SBrLlqFSOUQgDZVjkjZFGfAyEAHz0jvir1S/VFuz2k2gZkVObHuB72HEkJ322kRDg7bYO1b9rcLIiyKcqyhlOCMqwyDg7jY+aDLSlKBSlKBSlKBSlKBSlKBXP31jHNxBFdQRHbF2B+Fy8qcnUvZ9BjlI1di4I33HQVGseq+uW76I4YwfAzzHZfx6lO++GHgigsEVH9je13t49UJ7wJpXQfLQA4XB3zHsMnIwchrNKCSnquzyEaeKOQnHLldYpQT2BjkIYZ2xtuCCMggnFw39Yne5ODGmqCEdwQD76QeOpgEH0izk68L745KXxaRkh5VOoj+bh2WR89g/VhQc5O+CFYjBd2EdmnNgaK3RQA0bssdsw2VcnB5TdlDL9AVbC4DOeHzW+9th4/MDsRj+wc5EYxsIyNGwAMYzl/L0nYWd1q+vJC5/rczGPrWnZeuYpdlhui2M9MDSIRtgrLHqiYHOxDfWtz2+8k+zthEOxNxKmQfmqQGQOPxdDQc7xdJfbrZrhiNSOMwzyIsBkZEjK4Uc/MhRDrAGZFOnSCK6E2d8NluYCPBktWL/3ilwin8lFTo/SFw8kstxdlmljERWOCEKsYZiI05qydB1nVqBJIXqwAK34fSiBQHnvJCoC6jdzIcAYGRAyKT+8Rk+SaD3/ACRJJg3UwkVSDojj5UJwcgyBndm3wcatOw275nnjluvEMrLGVeExSHWuhZYCzojNnAfRJKSvfCgnAAzuyejLFxiSBZc9zMXmZvlqaVmLY27k9h8q2ofTlomkLbwLpAC4ijGAvbG22MUGD9MeH/0y0/xEP+an6Y8P/plp/iIf81V8UxQclxbjcBY3VpdWxdVxNpeOX3IydehZF1Oh7ZPZnwCSAdyOxikAM1406EfAXjjjZT4dYwNYO+VYkEHBBFWrqwilAEkaOAcgOoYA/MagcVrfo5Z/0a3/AOTH/loNy2VAoEekINhoxp/LG1ZM1Jk9I2ROTbxfkoA/gNq+fovCPs3uIiPh0XM+hT40xM5iwP2ShX5g0FZ1BBBGRjcHyKk+k2PsqodzE8kGT55ErxA48ZCA48AgZPen8nXifBdBx8p4UJJ+rQ8sY/Bf41pWa3lvLNI1ukqyur+4mBk5ixpGWKTiNVQrEm3MYg/tA5UOlpUc+qoF+2Elv4JnQomR3979n32zqwSRgnIquDneg+0pSgUpSgUpSgUpSgGo3pzqNzN4kupMDyOQEtTn8Wtiw+jCs93x+FGMakyyjvFFh5APmyg9C/vMQPGckAzeEcIu+UsbyCFcszGPDTO8jM7szMNERLOxKqG37MBsQs3/ABaCAAyyJHntqYAnGM6R3OMjt860jxuV/sLaVh+1L+rr9cK45ue3eMDvg1tWPBYISTHGoY93PVIx7ZeRsu5wTuxJreoObs/Tty0kks9xpaQ/Dbrp0oBhY+bJqfSMaugIdTudwQBStPTltG4lEatKM4lfMkoyCDiR8sAcnYEDqO25qlSgUpSgUpSgUpSgUpSgUpSgUpSgUpSgVIPpW2G8atCf9g7RD5npQhMnztVelBGEN7Fsrx3C/wC1HKl/N415bbnbEaYAGdRyayQ+oYwwSYNBITjEgIQnwEl+zfPcANnfcA7VVrxNCrgqyhlOxBAIP4g96D1mlSP0O4f/AEO0/wAPD/lpQWKVLn48uoxwqZ5VJDKhGlCNveyHpTfbG7d8KcHGP+Q2m3un5mf5pMrAB8mXvN8iXODjZVyRQfZPUKsStuj3DZIymkRAjbqlYhSAdiE1MN+kkEV8/kqeXeeYhT3hg6Ex4DS45rY23Uxg7ggg4qsiAAAAAAYAGwAHYCvVBhtLKOJQkaKijsFAA/6efrWalKBSlKBSlKBSlKBSlKBSlKBSlKBSlKBSlKBSlKBSlKBSlKBSlKCH6J/0C2/sRVy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data:image/jpeg;base64,/9j/4AAQSkZJRgABAQAAAQABAAD/2wCEAAkGBhESERURExQTFRQWFBoVGBgWFBUXFhkWFRgZGRUYFRgYGyYeGBokGhUYHy8gIycqLDgwFx4xNzAqNSYsLCoBCQoKBQUFDQUFDSkYEhgpKSkpKSkpKSkpKSkpKSkpKSkpKSkpKSkpKSkpKSkpKSkpKSkpKSkpKSkpKSkpKSkpKf/AABEIAOEA4QMBIgACEQEDEQH/xAAbAAEBAAMBAQEAAAAAAAAAAAAABQMEBgIBB//EAEcQAAIBAwIFAQUEBQgIBwEAAAECAwAEERIhBRMiMUEGFCMyUWEzQnGBFiRSYpEVQ1Ryc4KU0jRTY2R0k6GzNURFkqPB4iX/xAAUAQEAAAAAAAAAAAAAAAAAAAAA/8QAFBEBAAAAAAAAAAAAAAAAAAAAAP/aAAwDAQACEQMRAD8A/WuAysgNrISZIh0liWLwksIn1H4mwulsnVlcn4lZtriPDuZpdTolTJR8ZxnGVYbao2wNS5HYEEMFYa3HLdl03UYLSRAgqBkyRMymVAO5bC6l/eUeCapW1wsiLIjBkZQysDkFWGQQfIIOaDW4dxHmZRxolTGtM5xnOGU/eRsHDfQggMGUbtT+KcPZ9EkZCzRklCcgMCMNHIRvobY+cMqNglQKy8O4isqnYqynS6NjUjd8NjbsQQRsQQRkGg26UpQKUpQKUpQKUpQKUpQKUpQSeOXDForZGKvMxLFThlhjwZmGNwTqWPUMYMqnOcZw+mYVje6hQBY47nCKNgoe3glcD8ZJXb8XNe+B+9kmu/uyaY4j4MMRbS4+Yd5JGDDYqUOSMUsdr+5B21RQMPqAZVJ/jgUFmlKUClKUClKUClKUClKUClKUCovDT7PO1sfgk1SwnwMtmaL6aWYOMns5AGIzi1Whxrh5lj6CFlRhJEx+ESJuurG+g7q2N9LNgg4IDfqZxKxfWLiHHNVSpUnAkjznQT91gd1bwSc7E1scK4is8SygEZyCpxlXRiro2PKsrKfqDW3Qa1hfpMmtc98EEYZWHdWHhh8q2alXdo8TmeEas7yxA/aYGNSZ2EoAA8BgMHsrLv2l2kqCRDlWGQdx+IIO4IOxB3BBBoM1KUoFKUoFKUoFKUoFSOOzM5S1Q4abOph3SFftWHyY5EYPgyBt9JFU7m5SNGkdgqKpZmY4CqoyxJPYAAnNTeC27MTdSgrJKAFVsgxwgkohX7r9WX/e2zhVACnDCEUKoAVQAAOwAGABUi693fQufhmieD5+8T30QGO2UFwSTt0qNjjNqo3qvpgE3+pljmJ7YVWAkJP3Ry2fJ+WrwTQWaUpQKUpQKUpQKUpQKUpQKUpQKUpQRZv1e65n8zPpRsdlnBCxsR++p0k+DGmc56bVYLyzSVDG4yp7jJHY5BBBBBBAII3BAIrT4DeOyGOU5miOh8gAtgkJLgADDgathjOoD4SAFOotwfZJDL/5eQjWo7Ryu28oH7LluoD73Vg6nItV5kjDAqQCCMEEZBB7gjyKD1SoschtCEYk2xOFcnJhJ7I5P834Vj27HbBq1QKUpQKUpQKUqVxO+ZmNvCcSY65NsQqR8RzsX/ZU/idhuGK8/WZ+QPsYsPKR2aUFWjiJ7YAGth9Y/BNWq5H0n6qsEs4Va6tVYJuDcRaskknUS+SxJySdySSdzVb9MuH/ANMtP8RD/moLFc96luUlDWzEiLSGuWBYHlPkLEhXq5kjALpG+ksBuy1kuvWdmEJimimkOyRwyJI7uQSqgITjJGMnA+or5wX01oYzTtzJmcyHGRGrttlVPxMFwgdtwqqowBuGz6XvXltYzJnmqvLl1ABubH0yEhdhlgTt86q1FlHIvEYbJdZRh/t4kZkbby0UbKSfEUYzsAbVApSlApSlApSlApSlApSlApSlAqNxscl1vB2QBJh84Cfi/GNjr89PMABLCrNfCKADX2o3CjyJmtD8BBlg/qZ95GPkI2ZcDAAR0AzpOLNB5kjDAqQCCMEEZBB7gjyKkCGS1+DVLb+VLFpIgO5jzvIgH3PiGDp1ZCizXmRAwKncEYP4HvQYbK/imQPE6SKezIwYdge4+hH8a2K5b09wcSWsEqySRS8pVLxkDVp2AkQgo+MdyNW2M4JzksOJX+qSEpbSPG2CWlkgYofs3CiKQOCPvjSNQddI0EkOlpXODjN9zWhNvaq4QOubuXDqSQSv6p1aSBqA7akz8Qpwm1kvIVkuZSQQQ0MamKPKkq6SjW7sQwKlSwHSQV7ghs8S44/UlrGZ5FOGIxoQ5wQWZlVnH+rDg/PG2ZNzxC4trWZ0tJdQR5HeeaBXeQr3UQNJliQBpAXHSFB8VPS0axieEALy7qQaQAFAcLKgXG2NEqbDzkeK9+pTqEEPmS6hPzIEDicnHke50/TVnxgh69PXUQjS2DYkiQI0bYWQaAFLFQexODqGQdQIJyKrYrVv+GJKADlWU5V0OHQ9sq3jYkEdiCQQc1zPG5ruNZoY7nWEgMzu0YWWNRqKqJEIUs4jdR0ZGWfVsqsGWTh5muHu4FUcpl0eFncbTlvDdHu0fGzAkllAA6Lh/EkmXUh3GzKdnRvKuvdWHyr7w2NVhjCqqKI1AVRhVAUYVR4AG35Vgv8AhIduYjtDIBjmJpyV+ThgVcDuMjI3wRk5Dz6jgVraXU2gKvMD4J0NERIj4G50sitgfKsnBuJCeJXxpcACRD3STALIfwz37EEEEgg1ztjdTz3MKTssludckLLGYzK0OAHlUuwaP3gZSAuWUMFACE1rwez3CzDaOdhHL8hJgCGTP3e3LI7EunkYYLVKUoFKUoFKUoFKUoFKUoFKUoFKUoJfH7N2RZYhqlhbmouw14BDx5JAGtCygk4BIJyBg7nD71ZoklTOl1DDPfB+f1rYqNwb3c9xb+NftCf1bglpBvuffCVs+OYo8UFmvhr7Xw0EP0jco0cqAjUl3dBh5Gq6mYZ/EHv+PyNbvE+HsxWWMhZo86S2dLBsakfG+k6V3G4IB33U85w2e20MfaYoLhLq7AJkj1YN3MdEiMepDscbHfIKnet5fUhuUMEBX2j4XKMHjiQnBmEg2IxqKA7lhggaXKhqv6miu4umK7WSOTKstu0miRDsQyEq6MvlWwySHfqrHwTiN1zZbVEijJYze8d8x8xve6I9BMqmUtKNTptcIuFxgbU1myzpHaBVNragEHZZATpt4HYA9GI5STjUpMbDIZlaVxNpboR3pgeE2+sOYrphMItufE6RqCxAAcLnOVBAOcEKFjwD9cuFaabmGOCcyo5jPMfmxY0JiJ0VbZNKyI/dsls19XgzPeELPOXhhDcx31gzTMQnuxiJNMcTBlVV1LcA7HDHWh4VLb3gMF1kTQM5e5QTBuW6lQrI0R6VkY5Zm2JPkkrH1CbaKW5uFZmuCZYnWN0jkVI/dht3Ft0RhyZWACtkkaXCBQ4r6gurUBXiWd3DFGgB2CKWdpYiS+kAD4CxJZVwCy6q3CLGNIQAwkEmXZ9jzC+5Y42IIwB36Qo3Ar7w3h+jMjnXM/xvjAwM4RB91Bk4H4k5JJrnpOL+z8w2bLcRKskrpqXlw7NJlZlGcM2eg6z8tIBoNxeLx8PRorhmEUSFon0s2qIasRbAlpI1UDfJZdLZJ142jw97oH2ldMJGBBrJ1A+bjGA2xxyssnfJc6dKDgayIZJSZZZIyMuBoUSLuqR/Cq7kb5bBwWas/pi4L2cDHJJiUEk5JIABJPnJGfzoInOdbeORyzS2E4SUk5LIE5cjse5JgmE+PJC11FxbpLG0bgOjqVYHdWVhgg/MEH/rUni8YinScgGORRbzZGRpZjyGYeVDuyHv9uScAEjBZcWW1/U5CWkGRbpnVJND9wLk7sg6GZj93WxAbNBvcJuXR2tZWLOg1I57yRFsA/V0yqufmVbbXpFWoMvCLiUrcM4SZN441OYlBGGWQgBpdQ7nsMKVXK6jS4XxETRh8FWHS6HGqNwBqRseRnv2IwRkEEhuUpSgUpSgUpSgUpSgUpSgUpSgVE464hlguchfeLbyb41JMdKA+MiblkE9gZAN23t1z/ra15lukeSuu4hUMO6kyDS6/vK2GH1UUHQVO41ftGgSPBmlykQPbVpJ1v50LjJI/DuRWCy9QA2kVxIMO6qDGnU3Ox1xIPLBgw/ukkgAkZ+G8PYO08uDM6hcA5WNFJIjU+d2JLYGo47AKAEn1FweKLhk0QVWPszxKWVSzO6FEycfEzsN+2T4FYvXfDkS29pQaHgbUGTowrkJISy4ICq2snI+DBypZWo+oJBK8VmCNUjCVvmsMDozN+bmNB/XJ3CmsXrq/iisn5rrGsjRw6mYALzZFTVv30glyPkh7dwGPhtjdW6mVSLnm6XdXxHPq0KoxJ8DgBQNJVPJ1eDMi41qu5nDLbTKyQCC4IjSfEayEmQAgyASgDRqKgAkEOAL36VQt9ks058cqJipz8OJGxHg+G1afOcb1zMl1d8q/bTAjc89Ei85pJGghNtEEVggJjMMbDU+W1kEDFBzVxxmdo4+XoWDlyCNWhdjFaToWbmyrJy4ioWNF1KIws0Z1kBtPXcC4wbkyGKJJpE90zPJpto42AKpbtoZpUZcMZAgD4BJACqvIemuOGydzDA0yTRLhHfQ6RW8UrqHCxkGQhJdShV7xE6i7Mc3pbhyc4R8u2lxbQIvMAQOQbggJLCukMV6wGVywGzuOug7Gw4Hif2W5keePkiSNCWSLAdlkj5YPvkXVHtIXwCgPfJ6Vpok6NUa/u5Ud9+1cLPb8NW8i50C2yi3m1CdeWuoyW+nEmTG2MMCVYjqXfqGevj9M2YGBbQY+sSE/wASM0En056ktYrWGCSeITRRLC0esGUyRKEISMdb6iuVwCWDKQDqFeOA8dKcy3jguJOXIzJ7swgRzM0kalZ9BQLloxgEYjBGM6RQ9KwKouNCqsftUgQKAFwoRH0gbDEiOD9QayQjHEZANs2sZP1IklAJ+uNqDDfcPu7qN0dkt43QroVRNL1DGWckIvf4VUnpBD74E1Io1sLe9RNJHIupSWZ2KMq85pJGOuTRC7sMkn3agD7tdga57gcStwiFWAKtYRggjIIMABBHyxQdCDUriNu0Uouo1LbBJkUZZ411lSi+XRmzgd1LDBOjGfgErNawMxJZoYySdySUBJP1zW/QY7e4WRVdGDKwBBByCD2IrJXPcTvo7KZH1qsc7nXH3bV5mhQdR3I5mkEYOs4wxN+OQMAwIIIyCDkEHsQfIoPVKUoFKUoFKUoFKUoFKUoFQPUiyPNaRwsiyrK82XQuojSCSJ2Kh0z13ES4DZ684IBxfrkeNO8t/wAiMsr+z6NSkqY45nDTyAgg5xDEikbhnB7BiAl8OtbyK2e+WaB195JGrWshCQNIXblYugAHX3mTnOVBbSBjqFs71wNV1CFP3obUrJjuNDSzyIPzRts/iK0VuqIEVVVFAUKAAoUbAADYADbFS/SB/UoEPxRRiB/7S39zLg+RrjbB8jegicZ9MLHKl5JPczYxDLqdUxBIRnAt0jxiQIx79IbPZSu96N4Lb+y2twYkM5t42MzKGmLPENRMrZc51Ed+xx2roZ4FdWR1DKwKsrAFSpGCCDsQQcYrk/THHWEC2scTPLFmNB1CPkozJE8kukhNoypByxKMQrAgkOmv79YlBILMx0oi7s7nJCrnbOxOSQAASSACRxHFbZ4p2M0sSG6JcgOyC1jSJI55I5TjUzRRBc4VwWOk6Q5FiC49mnna5YySCJZI2AOWVjpeG2jJ+ISLGNK7nmwaizEVg4lwhpVW3kPv7s6pmXSeVFCCfdhhpIV3SMZzkykkMARQcwnBGa6ijyYFlO6hFzELqC/LRoDtG6wQwjSdQUnOCO+36U4SVhdWQTTDRzonVCssKsVkhVcBMwTJOsYGAMIMhXVq2ZeIMkcrSJK2viNuwljiLI/JmtYDgR6mDMLdjjTjJwO4B+LxJlMk0KOBbzzMzyxOipbXRSWcukmmRirtzgoAysWnUPIUuGystxJPEJLi3SJEBJZpEDEvKI9Y1OQQmpD17KNyAq577hNmLSW4tMRYidla2cxIWUHusZCk6gAcjPSB4raWxFgplQs0WnM4PxZGS9wMfE5yS4xlgAQcrpfV9T8IWSaBYWEbzSapSqgrLFDGzjnrkc1OYIVO4bS5AIBNBtcM4TdRQxJFcJoEaALNbKxUBQAqGF4QFAAGCpP18CT6e4re3Ej3oggZSiwBVmdd0LM5y0WG0sxQ9upWGNq6ODjYGY5l5cwUkISCJAoyzQNtzB8+zDI1BcjPn0nDpsrcbfZK237w1f8A3QYLniHENDaLSLVpOnNyMasdOfdjbP1H4iodxxeWKxktI4Jo2t7JdbzSQLoh0OgkUxNJqfELkLgDKbkZGe5rmfUtgZLuz3Gks6sN8nQ0Nwv5Ztsf3iPJoNi0F/oVVjtYF0gAFpJWjAGylVCqxHbZwPkawcZsLv2eWRrxkZY3IEEMcceFUnq5nNkDdxqV12xgAgk9LWtxK05sMkWdPMjZM4zjWpXOMjOM0Ej0XwpY7fncvlyXHvnBzzAHy0UcjN1MY0YJv5DHbNZnjNoS6gm2JyyAZMJPd0A/m/LKO3cbZFbXp675tpby4xrgjfGc41IpxnAz3qhQeY5AwDAggjIIOQQexB8ivVRmia1YtGrNbkktGqlmjY7lolUEshPdACQd1HcVVguFdQ6MGVhkEHIIPYg0GSlKUClKUClKUClKUHl3ABJ2AGSfoKh+lLPKyXjfaXbLKe/TGqhYYxuc4QZJ2yzscDOBm9SuSkduCQbiVYjgkHl7tNgjcExK6hhuCwO2KrRxhQFAAAGAAMAAdgAOwoPpqH6SuUMMoDKSl3dhsMDpPtUzYbHwnBBwfBFZ34+HOi2Xnt2LA4hX+tL2Jx91NTbjIAOa59/S627LPOTMkk7GeNsGBefI7RsEwNQjkl063BOliTgKugLw4hJc7W50xeZ8KwYfK3ByG/tGBXtgPvpx+mI0iWS20hJI3ZmALEusruY5SzMzMWCkElicow8Yq5XLcbga4lDwoZEi1RzAOEEyll5kCE99JXUTlVJXlk9T6Ayy273jrcxlVWBm5BZQRI/wNI22RGVDKpU7h9e/RWPgnGEdbriEhAVRpIHWUigjDnOnvqLvIMd0eM4ByBs8Q4os0SQwNhpmMJwMPEoGZiVPwOqbAMNmZMgjY6vqzgcJhREXQ7mO1Vk2PLZtLKw7SII9fSwYAFjjvQeZrJ4uH26SDEntFo0gBBAke8heUDHgOzAfTHet5IlF5NEw6Li3VwO4Zoi0c+fl0SWwx2O+PvVO9UG+W1kLC2YR6ZQymVGLROsiEIQwHWg2LEfPanFLm859tJyIY21vEC07OGEiFihCx5A1RI2f3BQb3CuLLDCYpmPMhfkYwzO43MBUAZdmi0sdOdw4PwNjV4ZbNaSc2VFSOUadiSLca2aKM7lVQ8w5I2DbZ06dOSbh/s08d65V5JMW874AwsjAxcvvpRZMLpyMiTUxZlGeingV1ZGAKsCrA9iCMEH8jQSvWCr7FOWRXIiYorDUDJpPKAA3LF9IAG5JwNzWO2E9oixlWuIVUKrIBz1CjCh02EgwPiTDZI6CMkaFlODPyZizQQzCOFmxgzKFZVnP3mXUojJ2JBJy+g11lBrWHEoplLROGAOk47q2AdLA7q2CDggHcVP4pveWijuvOlP9RYxGT/7pkGPr9DWnLwxLm+eUF05EQhEkbFGMjNzGXP3gi6NiGXMzjuGFajcOu7e7N3I3PjC8tmjysns6AleZADpkcSMzl4+rBYKnVpoOwr4a0OGcet7j7KRWOnVp3VwDjcowDDuO48149TXBSzncEgiJ8EHBBIIBB8YJz+VBi9Hf+H2n/Cw/9pKsVhs7cRxpGMAIirsMDpAGw8Das1AqVdcOeMtLbaFYktJG2RHIe5O32cn74BznqDYXG7fX6QprfPfAAGWZj2VR5Y/Kp62Elx1XA0x91gB7/wDEMrESf1F6NyCZNiA2uE8ZhuU1xMD21DKllJGQGAJ8bggkEYIJBBO9Whf8L1kSIxjlUYVwAcjvokU7OmfGx+RU715s+LHWIZl5cxzgbtG4HmKTADHAJKHDDBOMYYhRpSlApSlApSpfHLpsC3iOJpgVVh/NqB1ytjcBdgMd2ZBsCSAi201xc3c8kTQKsJ5EbOskpAyDKeWpjwXdQNXMbaFcKNRY1T6e5n+kzSTjzGQqQn+tGg6xudnLDtkEgGsNlarbXaxIAsUtsqqoGlVa0IX8CzRyoB22tvI+G/QRvRg//n2n/Cwj/wCJc1UurZZEaNwGR1KsCMgqwwQQfBBqX6T2gKeUnnQ/IkTOcj+NfJeJNcSPBbsqiPplkz1KTnphXBDN0spc9KsCOtldVCavEpPd2bs40zCCW4BOHHLLxhXBykj9KnO4OQDl42bqIolRQqhVVQAAAAoA7AAbAVpXXA42tzbp7sY6WG5RwdSyDPxMH6urOTnOcnPPReoWvQLJ05MrFkn6gV0LzFYQN95naFwFYBgiuxGw1Bs2FjJK7cRi0CR+mMOow9qMFAWHVHrK8wNuQHXUjaQq/TxIy30EMyckxLJMAWVg0rDlR6HXY+7a56DhtgcbHHTKoAwOwH/QVC4ZZx3BupJFV0lmMYVh9y191hh2+2SZge+GXJGMKGX1if1G4/szWX1PAzWshQZkjxNGBjqkgYSxqc+GaMKe2zHcd6jeq/TcS2c7B7rIjPe9vGH5gzEH86qn00D0NNcvD/qXkBUjyGfTznU75V5CDnBBG1BuXLwS27GQqYHiJYsdKmNl3JJxpGk99vyqBwX1LLPAY4Q00yFojMV0RbbRzMzBRIGUq+IwQcnGARWL0Z6Uto1bUitLDO8fUPgEbHkEL2BMRikz3OsHbAC1+KjkTx3X3GAgmPyUsTC5+iyMV+gmZtgGoNy34RGsRiYaw+eYX3MjN8TP8yf4AAAYAAEWPiE6y+wCRQyqv6w5JZlYMUVUK6WmwjZ1NggawG6kToL++SGNpXzpUZ2BLE+FVRuzE4AUbkkAbmp1hwbVHIbgAvO/McAno0hViVGByCixp1KfjDMMZGAoWFikKBEzjJJJOWZmOWZj5Ykkk/WtT1JdMluypjmS4hjyMjmSnQrEeVXVrbG+lGPitO64q1iPflpIOyOqs8ykZIWRRkydIPWBnCEt5atq1tJJpFnmAUJkxRq2rGoY1yMNi+k40rlRk7vswDK/Abdoo4XjV1jVQmoZZdI0qyt3VwPvAg+Qaieo+DNFCrRzzBFngLJK3PQLz0DMzS5kwueZ8eOgZ6QRXWVG9UHXEtsN2nkSPHnlhg07Z+7iIOQTtq0jcsAQC4vo/iihnH7UTmF/w5UmpcD5838q07X1kZCI1tphKzyooYxhMwOY5SzozEIrDBbSdyo7soPSVz3puzDT3V0CSkk2mLbACIkaSlB8mmRznzgMMggkKVlwnS/NlbmzYI1lQAinusS76F+e5JwMlsDFClKBWC9sY5kMciq6nGxHkbgj5EHcEbg7is9KCL+jX+83n/O//NKtUoFKVhvLxIkLucAfQkkk4VVA3ZiSAFGSSQBkmgx8Q4gsK6mySTpVV3Z3PZUHknB+mASSACRg4Rw9lzLLgzyBeYVOVULkrGhwMopdsEjJ1MT3xWr/ACQ87C4kZ4ZACIlRhmJWxqD91kZtK6gQVGAF3GtvXOvIdmRblP2kIjm/AxnoftnUHXOQNG2SDjH+lWX9pL/2HqtNMqKWYhVAySxAAHzJOwrl+KcbSSW2MSu88cp1QFSsirJHIhaQH4EBwOZnQfBbYHb4RbG5VZp3LkMw5OkLFHJGxQgruXZSp3ZiM9QA6cBoen4muROuoC39qlLAFhJJrbmKHBA0RlHRsd2BU/C2Gt3XB8FJLfEckactVwBE8YxiORQNlGOkjdcnGQWVsPFvcTR3Q2T7Kb6Ix93I3zCOcEnssjtkBTmvLKFUsxwACST4A3NBK/SWMwc0AmT4OTkc3nYOIceHyD32wCxwATXuy4GBC0c2HaRzJIRkZckEFT3GjSgU7EaFxjAxNThj3De3LiOTb2fPTmHClhPpyTzMHvq0roIAYNm1w/iqy5XDJIvxRuMOPqPDJnIDrlTg4OxwErikl3aQySI8c0aIWAm1c0aRsoaMe9J2ABAbOMsxbI+cDvDaQxW92FiKoFEgfMLnG4DkAqw32YDI3BODjZ40eZNb2/gv7Q/y0W5Qr+fOeIjf7p7gEVYZARggEfI9qDl/VnqK2a30JIsuuWFGSIiRjG08ay/CenoLAMSNyoByQKrx+prMgH2mDcZ3lQHf5gnIP0Na3qW2RYV0qq5urTsAP/OQfKqvsUZ3KIT3zpGc/PtQQ+B8Rje8uOWcxyRxyhsYVnXMUhXO7EBIlJG2wHcGs/E7sXDeyRMGBbFwwOQkY+OMntrfHLxkEBnbuoBw+qeHo0trI4JUSmFwHdQY51xpIRhrBljgBVsrp1ZBq9BAkahUVUVRgBQFUD5ADYCg5/gtl75o53aR4NIh1bKYtACy6Rs0u7qz/POAoOkdJXF8Q48ZbhZ7ZTLHa6g7xAOHR9POAYHfSqEhF1FnQZC6VZrR4k9zhbbUIz3uMYXT/u+oe8JGMSAFMHILEaSCz/WLhpj9nAzRRfWTGJpPyzy17Hpl7hhXpuFSQdVqRp8wO2IvqYmwWiOwAUdH7o71Ss7RIo1iQaURQqjfZVGAN9+wrW4vxAxqFQapZDojXPdj3ZvkijLMd9lOATgENJfV8OCrCRZQ2jlacsz7YVGXMb/Eu4bAzhipBA2uF2DBmmlwZn8A5WNABpiQkZIyNRPlmJ2GAJUvClza2JxIq6rifUAVcKCMyDc6nuJRJv35UmScHO/+jar9jNcQ47BZS6D9kCOXWqqPCppGNvAwGbjt80cemPHNlYRRZ7B2z1NuOlFDOdxkIQNyK2uHWKwxJEudKKFGe+w7nHmuZ4BcyNfPzn5qiJ0tn0BWIhlC3hYLtvI0Cg4GRGcAbluuoFKUoFKUoFKUoNPiHE0hAyGZmOERBqdiO+kfIeScAeSKwWfDnZxNOdTjdEGOXFkYOnYF3wcF2+ukIGIOTh3CVjJkYl5mHXIc775wi5IRB4UfIZJO9b9ApSlBG497lo7sbLFlZt9uQ+NbEdughZM9wqvjuQ3wH2e6YnaO6ZcHvi4VNOG+QaOJAD2zHjYsNViRAQQdwRg/gahcMRBFLZT4KwDGW2DQHeJyfBUDSTt1RFgACtBeZQRg7g7EVx0R1TRx/wDp2v3bH4Wl2EcQ+duScoTsWUKMroz69omZQJi7WOTmUjTI0YwF9oGrPJPl1GSMFwq6mbq5bdHQxkAoylSMbFSMEY+WKDLWnxDhUMwHMTJXdWBKupPlHUhlOw3BHYfKtCOea1AWQNNCBhZER3mUDZRLGuppDtvIvk7qBlq0eP8Aq23MLRJKUlkxGNSyRmPWcM8mtQYtK5bq0k4AHUQCGvwGwlTVfQF5VlJHLkmdy9vGx9naKSVm6iDJIqkqp9pwxXSCLJ9VQLtIs8bfstbzZ/iqkEd9wfFVLaFURUQAKqhVA7AAYAH5CslByPqPissqRCKFtBuYCofCyzcuZZSIEZhpwkLuTJp2XYHORVHqUDY294CO49ndsHyNSZU/ipI+RNOL9V1Zp2xJLNn6JA8WPxzcA/3TVmg5fj1hdXkEhCmHQpkgTUvNadATC0vdEUOAwXLfdJK4K1mtuDC6hVnurme3mjDaHEEavHIuQGMUKSAEEZXUM9jkEg9BJIFBYkAAZJJwAB3JPgVyPpn1VbRxvC7lBDM8auyOI2RsSRct8accuRMKDkADbGCQ6m1sY40EcaKqDbSoAH8KlcLmFvMbJmGnTrgyd+X96M5OWZSrEHyuO5RifZ4w8+1quVP8+4IiHz0A4aVhkHYBO4Lggivr+mo+WVQsJdQkEzHXJzF7MScbEFgVGkYdwNINBv3/ABCOFdTkgE6QACzMx7KqqCWOATgDsCewNaNnAQXu7jCtpOnUR7mDZirH4QSUDOQSMqoywRTUjhHETku0dzPeLlJAEKxRPtzFikfTCqZ0/CxcrpJ1HNWYOGSSMJLkoxUgpGmrlIR2Y53lfO4YgAYGADliHngULMXupAVebGEIwUiQtygQdw5DamHzOPGT94ncvJILWJirEB5XGzRxNrC6D+27IVHyCue4AKbjRdjFbASODhn2MMR/2hDAucZ6EycjBKA6q3OH8PWJSASxY6ndsF3c4BZiABnAA2AAAAAAAACXxO1SBrLlqFSOUQgDZVjkjZFGfAyEAHz0jvir1S/VFuz2k2gZkVObHuB72HEkJ322kRDg7bYO1b9rcLIiyKcqyhlOCMqwyDg7jY+aDLSlKBSlKBSlKBSlKBSlKBXP31jHNxBFdQRHbF2B+Fy8qcnUvZ9BjlI1di4I33HQVGseq+uW76I4YwfAzzHZfx6lO++GHgigsEVH9je13t49UJ7wJpXQfLQA4XB3zHsMnIwchrNKCSnquzyEaeKOQnHLldYpQT2BjkIYZ2xtuCCMggnFw39Yne5ODGmqCEdwQD76QeOpgEH0izk68L745KXxaRkh5VOoj+bh2WR89g/VhQc5O+CFYjBd2EdmnNgaK3RQA0bssdsw2VcnB5TdlDL9AVbC4DOeHzW+9th4/MDsRj+wc5EYxsIyNGwAMYzl/L0nYWd1q+vJC5/rczGPrWnZeuYpdlhui2M9MDSIRtgrLHqiYHOxDfWtz2+8k+zthEOxNxKmQfmqQGQOPxdDQc7xdJfbrZrhiNSOMwzyIsBkZEjK4Uc/MhRDrAGZFOnSCK6E2d8NluYCPBktWL/3ilwin8lFTo/SFw8kstxdlmljERWOCEKsYZiI05qydB1nVqBJIXqwAK34fSiBQHnvJCoC6jdzIcAYGRAyKT+8Rk+SaD3/ACRJJg3UwkVSDojj5UJwcgyBndm3wcatOw275nnjluvEMrLGVeExSHWuhZYCzojNnAfRJKSvfCgnAAzuyejLFxiSBZc9zMXmZvlqaVmLY27k9h8q2ofTlomkLbwLpAC4ijGAvbG22MUGD9MeH/0y0/xEP+an6Y8P/plp/iIf81V8UxQclxbjcBY3VpdWxdVxNpeOX3IydehZF1Oh7ZPZnwCSAdyOxikAM1406EfAXjjjZT4dYwNYO+VYkEHBBFWrqwilAEkaOAcgOoYA/MagcVrfo5Z/0a3/AOTH/loNy2VAoEekINhoxp/LG1ZM1Jk9I2ROTbxfkoA/gNq+fovCPs3uIiPh0XM+hT40xM5iwP2ShX5g0FZ1BBBGRjcHyKk+k2PsqodzE8kGT55ErxA48ZCA48AgZPen8nXifBdBx8p4UJJ+rQ8sY/Bf41pWa3lvLNI1ukqyur+4mBk5ixpGWKTiNVQrEm3MYg/tA5UOlpUc+qoF+2Elv4JnQomR3979n32zqwSRgnIquDneg+0pSgUpSgUpSgUpSgGo3pzqNzN4kupMDyOQEtTn8Wtiw+jCs93x+FGMakyyjvFFh5APmyg9C/vMQPGckAzeEcIu+UsbyCFcszGPDTO8jM7szMNERLOxKqG37MBsQs3/ABaCAAyyJHntqYAnGM6R3OMjt860jxuV/sLaVh+1L+rr9cK45ue3eMDvg1tWPBYISTHGoY93PVIx7ZeRsu5wTuxJreoObs/Tty0kks9xpaQ/Dbrp0oBhY+bJqfSMaugIdTudwQBStPTltG4lEatKM4lfMkoyCDiR8sAcnYEDqO25qlSgUpSgUpSgUpSgUpSgUpSgUpSgUpSgVIPpW2G8atCf9g7RD5npQhMnztVelBGEN7Fsrx3C/wC1HKl/N415bbnbEaYAGdRyayQ+oYwwSYNBITjEgIQnwEl+zfPcANnfcA7VVrxNCrgqyhlOxBAIP4g96D1mlSP0O4f/AEO0/wAPD/lpQWKVLn48uoxwqZ5VJDKhGlCNveyHpTfbG7d8KcHGP+Q2m3un5mf5pMrAB8mXvN8iXODjZVyRQfZPUKsStuj3DZIymkRAjbqlYhSAdiE1MN+kkEV8/kqeXeeYhT3hg6Ex4DS45rY23Uxg7ggg4qsiAAAAAAYAGwAHYCvVBhtLKOJQkaKijsFAA/6efrWalKBSlKBSlKBSlKBSlKBSlKBSlKBSlKBSlKBSlKBSlKBSlKBSlKCH6J/0C2/sRVy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data:image/jpeg;base64,/9j/4AAQSkZJRgABAQAAAQABAAD/2wCEAAkGBhESERURExQTFRQWFBoVGBgWFBUXFhkWFRgZGRUYFRgYGyYeGBokGhUYHy8gIycqLDgwFx4xNzAqNSYsLCoBCQoKBQUFDQUFDSkYEhgpKSkpKSkpKSkpKSkpKSkpKSkpKSkpKSkpKSkpKSkpKSkpKSkpKSkpKSkpKSkpKSkpKf/AABEIAOEA4QMBIgACEQEDEQH/xAAbAAEBAAMBAQEAAAAAAAAAAAAABQMEBgIBB//EAEcQAAIBAwIFAQUEBQgIBwEAAAECAwAEERIhBRMiMUEGFCMyUWEzQnGBFiRSYpEVQ1Ryc4KU0jRTY2R0k6GzNURFkqPB4iX/xAAUAQEAAAAAAAAAAAAAAAAAAAAA/8QAFBEBAAAAAAAAAAAAAAAAAAAAAP/aAAwDAQACEQMRAD8A/WuAysgNrISZIh0liWLwksIn1H4mwulsnVlcn4lZtriPDuZpdTolTJR8ZxnGVYbao2wNS5HYEEMFYa3HLdl03UYLSRAgqBkyRMymVAO5bC6l/eUeCapW1wsiLIjBkZQysDkFWGQQfIIOaDW4dxHmZRxolTGtM5xnOGU/eRsHDfQggMGUbtT+KcPZ9EkZCzRklCcgMCMNHIRvobY+cMqNglQKy8O4isqnYqynS6NjUjd8NjbsQQRsQQRkGg26UpQKUpQKUpQKUpQKUpQKUpQSeOXDForZGKvMxLFThlhjwZmGNwTqWPUMYMqnOcZw+mYVje6hQBY47nCKNgoe3glcD8ZJXb8XNe+B+9kmu/uyaY4j4MMRbS4+Yd5JGDDYqUOSMUsdr+5B21RQMPqAZVJ/jgUFmlKUClKUClKUClKUClKUClKUCovDT7PO1sfgk1SwnwMtmaL6aWYOMns5AGIzi1Whxrh5lj6CFlRhJEx+ESJuurG+g7q2N9LNgg4IDfqZxKxfWLiHHNVSpUnAkjznQT91gd1bwSc7E1scK4is8SygEZyCpxlXRiro2PKsrKfqDW3Qa1hfpMmtc98EEYZWHdWHhh8q2alXdo8TmeEas7yxA/aYGNSZ2EoAA8BgMHsrLv2l2kqCRDlWGQdx+IIO4IOxB3BBBoM1KUoFKUoFKUoFKUoFSOOzM5S1Q4abOph3SFftWHyY5EYPgyBt9JFU7m5SNGkdgqKpZmY4CqoyxJPYAAnNTeC27MTdSgrJKAFVsgxwgkohX7r9WX/e2zhVACnDCEUKoAVQAAOwAGABUi693fQufhmieD5+8T30QGO2UFwSTt0qNjjNqo3qvpgE3+pljmJ7YVWAkJP3Ry2fJ+WrwTQWaUpQKUpQKUpQKUpQKUpQKUpQKUpQRZv1e65n8zPpRsdlnBCxsR++p0k+DGmc56bVYLyzSVDG4yp7jJHY5BBBBBBAII3BAIrT4DeOyGOU5miOh8gAtgkJLgADDgathjOoD4SAFOotwfZJDL/5eQjWo7Ryu28oH7LluoD73Vg6nItV5kjDAqQCCMEEZBB7gjyKD1SoschtCEYk2xOFcnJhJ7I5P834Vj27HbBq1QKUpQKUpQKUqVxO+ZmNvCcSY65NsQqR8RzsX/ZU/idhuGK8/WZ+QPsYsPKR2aUFWjiJ7YAGth9Y/BNWq5H0n6qsEs4Va6tVYJuDcRaskknUS+SxJySdySSdzVb9MuH/ANMtP8RD/moLFc96luUlDWzEiLSGuWBYHlPkLEhXq5kjALpG+ksBuy1kuvWdmEJimimkOyRwyJI7uQSqgITjJGMnA+or5wX01oYzTtzJmcyHGRGrttlVPxMFwgdtwqqowBuGz6XvXltYzJnmqvLl1ABubH0yEhdhlgTt86q1FlHIvEYbJdZRh/t4kZkbby0UbKSfEUYzsAbVApSlApSlApSlApSlApSlApSlAqNxscl1vB2QBJh84Cfi/GNjr89PMABLCrNfCKADX2o3CjyJmtD8BBlg/qZ95GPkI2ZcDAAR0AzpOLNB5kjDAqQCCMEEZBB7gjyKkCGS1+DVLb+VLFpIgO5jzvIgH3PiGDp1ZCizXmRAwKncEYP4HvQYbK/imQPE6SKezIwYdge4+hH8a2K5b09wcSWsEqySRS8pVLxkDVp2AkQgo+MdyNW2M4JzksOJX+qSEpbSPG2CWlkgYofs3CiKQOCPvjSNQddI0EkOlpXODjN9zWhNvaq4QOubuXDqSQSv6p1aSBqA7akz8Qpwm1kvIVkuZSQQQ0MamKPKkq6SjW7sQwKlSwHSQV7ghs8S44/UlrGZ5FOGIxoQ5wQWZlVnH+rDg/PG2ZNzxC4trWZ0tJdQR5HeeaBXeQr3UQNJliQBpAXHSFB8VPS0axieEALy7qQaQAFAcLKgXG2NEqbDzkeK9+pTqEEPmS6hPzIEDicnHke50/TVnxgh69PXUQjS2DYkiQI0bYWQaAFLFQexODqGQdQIJyKrYrVv+GJKADlWU5V0OHQ9sq3jYkEdiCQQc1zPG5ruNZoY7nWEgMzu0YWWNRqKqJEIUs4jdR0ZGWfVsqsGWTh5muHu4FUcpl0eFncbTlvDdHu0fGzAkllAA6Lh/EkmXUh3GzKdnRvKuvdWHyr7w2NVhjCqqKI1AVRhVAUYVR4AG35Vgv8AhIduYjtDIBjmJpyV+ThgVcDuMjI3wRk5Dz6jgVraXU2gKvMD4J0NERIj4G50sitgfKsnBuJCeJXxpcACRD3STALIfwz37EEEEgg1ztjdTz3MKTssludckLLGYzK0OAHlUuwaP3gZSAuWUMFACE1rwez3CzDaOdhHL8hJgCGTP3e3LI7EunkYYLVKUoFKUoFKUoFKUoFKUoFKUoFKUoJfH7N2RZYhqlhbmouw14BDx5JAGtCygk4BIJyBg7nD71ZoklTOl1DDPfB+f1rYqNwb3c9xb+NftCf1bglpBvuffCVs+OYo8UFmvhr7Xw0EP0jco0cqAjUl3dBh5Gq6mYZ/EHv+PyNbvE+HsxWWMhZo86S2dLBsakfG+k6V3G4IB33U85w2e20MfaYoLhLq7AJkj1YN3MdEiMepDscbHfIKnet5fUhuUMEBX2j4XKMHjiQnBmEg2IxqKA7lhggaXKhqv6miu4umK7WSOTKstu0miRDsQyEq6MvlWwySHfqrHwTiN1zZbVEijJYze8d8x8xve6I9BMqmUtKNTptcIuFxgbU1myzpHaBVNragEHZZATpt4HYA9GI5STjUpMbDIZlaVxNpboR3pgeE2+sOYrphMItufE6RqCxAAcLnOVBAOcEKFjwD9cuFaabmGOCcyo5jPMfmxY0JiJ0VbZNKyI/dsls19XgzPeELPOXhhDcx31gzTMQnuxiJNMcTBlVV1LcA7HDHWh4VLb3gMF1kTQM5e5QTBuW6lQrI0R6VkY5Zm2JPkkrH1CbaKW5uFZmuCZYnWN0jkVI/dht3Ft0RhyZWACtkkaXCBQ4r6gurUBXiWd3DFGgB2CKWdpYiS+kAD4CxJZVwCy6q3CLGNIQAwkEmXZ9jzC+5Y42IIwB36Qo3Ar7w3h+jMjnXM/xvjAwM4RB91Bk4H4k5JJrnpOL+z8w2bLcRKskrpqXlw7NJlZlGcM2eg6z8tIBoNxeLx8PRorhmEUSFon0s2qIasRbAlpI1UDfJZdLZJ142jw97oH2ldMJGBBrJ1A+bjGA2xxyssnfJc6dKDgayIZJSZZZIyMuBoUSLuqR/Cq7kb5bBwWas/pi4L2cDHJJiUEk5JIABJPnJGfzoInOdbeORyzS2E4SUk5LIE5cjse5JgmE+PJC11FxbpLG0bgOjqVYHdWVhgg/MEH/rUni8YinScgGORRbzZGRpZjyGYeVDuyHv9uScAEjBZcWW1/U5CWkGRbpnVJND9wLk7sg6GZj93WxAbNBvcJuXR2tZWLOg1I57yRFsA/V0yqufmVbbXpFWoMvCLiUrcM4SZN441OYlBGGWQgBpdQ7nsMKVXK6jS4XxETRh8FWHS6HGqNwBqRseRnv2IwRkEEhuUpSgUpSgUpSgUpSgUpSgUpSgVE464hlguchfeLbyb41JMdKA+MiblkE9gZAN23t1z/ra15lukeSuu4hUMO6kyDS6/vK2GH1UUHQVO41ftGgSPBmlykQPbVpJ1v50LjJI/DuRWCy9QA2kVxIMO6qDGnU3Ox1xIPLBgw/ukkgAkZ+G8PYO08uDM6hcA5WNFJIjU+d2JLYGo47AKAEn1FweKLhk0QVWPszxKWVSzO6FEycfEzsN+2T4FYvXfDkS29pQaHgbUGTowrkJISy4ICq2snI+DBypZWo+oJBK8VmCNUjCVvmsMDozN+bmNB/XJ3CmsXrq/iisn5rrGsjRw6mYALzZFTVv30glyPkh7dwGPhtjdW6mVSLnm6XdXxHPq0KoxJ8DgBQNJVPJ1eDMi41qu5nDLbTKyQCC4IjSfEayEmQAgyASgDRqKgAkEOAL36VQt9ks058cqJipz8OJGxHg+G1afOcb1zMl1d8q/bTAjc89Ei85pJGghNtEEVggJjMMbDU+W1kEDFBzVxxmdo4+XoWDlyCNWhdjFaToWbmyrJy4ioWNF1KIws0Z1kBtPXcC4wbkyGKJJpE90zPJpto42AKpbtoZpUZcMZAgD4BJACqvIemuOGydzDA0yTRLhHfQ6RW8UrqHCxkGQhJdShV7xE6i7Mc3pbhyc4R8u2lxbQIvMAQOQbggJLCukMV6wGVywGzuOug7Gw4Hif2W5keePkiSNCWSLAdlkj5YPvkXVHtIXwCgPfJ6Vpok6NUa/u5Ud9+1cLPb8NW8i50C2yi3m1CdeWuoyW+nEmTG2MMCVYjqXfqGevj9M2YGBbQY+sSE/wASM0En056ktYrWGCSeITRRLC0esGUyRKEISMdb6iuVwCWDKQDqFeOA8dKcy3jguJOXIzJ7swgRzM0kalZ9BQLloxgEYjBGM6RQ9KwKouNCqsftUgQKAFwoRH0gbDEiOD9QayQjHEZANs2sZP1IklAJ+uNqDDfcPu7qN0dkt43QroVRNL1DGWckIvf4VUnpBD74E1Io1sLe9RNJHIupSWZ2KMq85pJGOuTRC7sMkn3agD7tdga57gcStwiFWAKtYRggjIIMABBHyxQdCDUriNu0Uouo1LbBJkUZZ411lSi+XRmzgd1LDBOjGfgErNawMxJZoYySdySUBJP1zW/QY7e4WRVdGDKwBBByCD2IrJXPcTvo7KZH1qsc7nXH3bV5mhQdR3I5mkEYOs4wxN+OQMAwIIIyCDkEHsQfIoPVKUoFKUoFKUoFKUoFKUoFQPUiyPNaRwsiyrK82XQuojSCSJ2Kh0z13ES4DZ684IBxfrkeNO8t/wAiMsr+z6NSkqY45nDTyAgg5xDEikbhnB7BiAl8OtbyK2e+WaB195JGrWshCQNIXblYugAHX3mTnOVBbSBjqFs71wNV1CFP3obUrJjuNDSzyIPzRts/iK0VuqIEVVVFAUKAAoUbAADYADbFS/SB/UoEPxRRiB/7S39zLg+RrjbB8jegicZ9MLHKl5JPczYxDLqdUxBIRnAt0jxiQIx79IbPZSu96N4Lb+y2twYkM5t42MzKGmLPENRMrZc51Ed+xx2roZ4FdWR1DKwKsrAFSpGCCDsQQcYrk/THHWEC2scTPLFmNB1CPkozJE8kukhNoypByxKMQrAgkOmv79YlBILMx0oi7s7nJCrnbOxOSQAASSACRxHFbZ4p2M0sSG6JcgOyC1jSJI55I5TjUzRRBc4VwWOk6Q5FiC49mnna5YySCJZI2AOWVjpeG2jJ+ISLGNK7nmwaizEVg4lwhpVW3kPv7s6pmXSeVFCCfdhhpIV3SMZzkykkMARQcwnBGa6ijyYFlO6hFzELqC/LRoDtG6wQwjSdQUnOCO+36U4SVhdWQTTDRzonVCssKsVkhVcBMwTJOsYGAMIMhXVq2ZeIMkcrSJK2viNuwljiLI/JmtYDgR6mDMLdjjTjJwO4B+LxJlMk0KOBbzzMzyxOipbXRSWcukmmRirtzgoAysWnUPIUuGystxJPEJLi3SJEBJZpEDEvKI9Y1OQQmpD17KNyAq577hNmLSW4tMRYidla2cxIWUHusZCk6gAcjPSB4raWxFgplQs0WnM4PxZGS9wMfE5yS4xlgAQcrpfV9T8IWSaBYWEbzSapSqgrLFDGzjnrkc1OYIVO4bS5AIBNBtcM4TdRQxJFcJoEaALNbKxUBQAqGF4QFAAGCpP18CT6e4re3Ej3oggZSiwBVmdd0LM5y0WG0sxQ9upWGNq6ODjYGY5l5cwUkISCJAoyzQNtzB8+zDI1BcjPn0nDpsrcbfZK237w1f8A3QYLniHENDaLSLVpOnNyMasdOfdjbP1H4iodxxeWKxktI4Jo2t7JdbzSQLoh0OgkUxNJqfELkLgDKbkZGe5rmfUtgZLuz3Gks6sN8nQ0Nwv5Ztsf3iPJoNi0F/oVVjtYF0gAFpJWjAGylVCqxHbZwPkawcZsLv2eWRrxkZY3IEEMcceFUnq5nNkDdxqV12xgAgk9LWtxK05sMkWdPMjZM4zjWpXOMjOM0Ej0XwpY7fncvlyXHvnBzzAHy0UcjN1MY0YJv5DHbNZnjNoS6gm2JyyAZMJPd0A/m/LKO3cbZFbXp675tpby4xrgjfGc41IpxnAz3qhQeY5AwDAggjIIOQQexB8ivVRmia1YtGrNbkktGqlmjY7lolUEshPdACQd1HcVVguFdQ6MGVhkEHIIPYg0GSlKUClKUClKUClKUHl3ABJ2AGSfoKh+lLPKyXjfaXbLKe/TGqhYYxuc4QZJ2yzscDOBm9SuSkduCQbiVYjgkHl7tNgjcExK6hhuCwO2KrRxhQFAAAGAAMAAdgAOwoPpqH6SuUMMoDKSl3dhsMDpPtUzYbHwnBBwfBFZ34+HOi2Xnt2LA4hX+tL2Jx91NTbjIAOa59/S627LPOTMkk7GeNsGBefI7RsEwNQjkl063BOliTgKugLw4hJc7W50xeZ8KwYfK3ByG/tGBXtgPvpx+mI0iWS20hJI3ZmALEusruY5SzMzMWCkElicow8Yq5XLcbga4lDwoZEi1RzAOEEyll5kCE99JXUTlVJXlk9T6Ayy273jrcxlVWBm5BZQRI/wNI22RGVDKpU7h9e/RWPgnGEdbriEhAVRpIHWUigjDnOnvqLvIMd0eM4ByBs8Q4os0SQwNhpmMJwMPEoGZiVPwOqbAMNmZMgjY6vqzgcJhREXQ7mO1Vk2PLZtLKw7SII9fSwYAFjjvQeZrJ4uH26SDEntFo0gBBAke8heUDHgOzAfTHet5IlF5NEw6Li3VwO4Zoi0c+fl0SWwx2O+PvVO9UG+W1kLC2YR6ZQymVGLROsiEIQwHWg2LEfPanFLm859tJyIY21vEC07OGEiFihCx5A1RI2f3BQb3CuLLDCYpmPMhfkYwzO43MBUAZdmi0sdOdw4PwNjV4ZbNaSc2VFSOUadiSLca2aKM7lVQ8w5I2DbZ06dOSbh/s08d65V5JMW874AwsjAxcvvpRZMLpyMiTUxZlGeingV1ZGAKsCrA9iCMEH8jQSvWCr7FOWRXIiYorDUDJpPKAA3LF9IAG5JwNzWO2E9oixlWuIVUKrIBz1CjCh02EgwPiTDZI6CMkaFlODPyZizQQzCOFmxgzKFZVnP3mXUojJ2JBJy+g11lBrWHEoplLROGAOk47q2AdLA7q2CDggHcVP4pveWijuvOlP9RYxGT/7pkGPr9DWnLwxLm+eUF05EQhEkbFGMjNzGXP3gi6NiGXMzjuGFajcOu7e7N3I3PjC8tmjysns6AleZADpkcSMzl4+rBYKnVpoOwr4a0OGcet7j7KRWOnVp3VwDjcowDDuO48149TXBSzncEgiJ8EHBBIIBB8YJz+VBi9Hf+H2n/Cw/9pKsVhs7cRxpGMAIirsMDpAGw8Das1AqVdcOeMtLbaFYktJG2RHIe5O32cn74BznqDYXG7fX6QprfPfAAGWZj2VR5Y/Kp62Elx1XA0x91gB7/wDEMrESf1F6NyCZNiA2uE8ZhuU1xMD21DKllJGQGAJ8bggkEYIJBBO9Whf8L1kSIxjlUYVwAcjvokU7OmfGx+RU715s+LHWIZl5cxzgbtG4HmKTADHAJKHDDBOMYYhRpSlApSlApSpfHLpsC3iOJpgVVh/NqB1ytjcBdgMd2ZBsCSAi201xc3c8kTQKsJ5EbOskpAyDKeWpjwXdQNXMbaFcKNRY1T6e5n+kzSTjzGQqQn+tGg6xudnLDtkEgGsNlarbXaxIAsUtsqqoGlVa0IX8CzRyoB22tvI+G/QRvRg//n2n/Cwj/wCJc1UurZZEaNwGR1KsCMgqwwQQfBBqX6T2gKeUnnQ/IkTOcj+NfJeJNcSPBbsqiPplkz1KTnphXBDN0spc9KsCOtldVCavEpPd2bs40zCCW4BOHHLLxhXBykj9KnO4OQDl42bqIolRQqhVVQAAAAoA7AAbAVpXXA42tzbp7sY6WG5RwdSyDPxMH6urOTnOcnPPReoWvQLJ05MrFkn6gV0LzFYQN95naFwFYBgiuxGw1Bs2FjJK7cRi0CR+mMOow9qMFAWHVHrK8wNuQHXUjaQq/TxIy30EMyckxLJMAWVg0rDlR6HXY+7a56DhtgcbHHTKoAwOwH/QVC4ZZx3BupJFV0lmMYVh9y191hh2+2SZge+GXJGMKGX1if1G4/szWX1PAzWshQZkjxNGBjqkgYSxqc+GaMKe2zHcd6jeq/TcS2c7B7rIjPe9vGH5gzEH86qn00D0NNcvD/qXkBUjyGfTznU75V5CDnBBG1BuXLwS27GQqYHiJYsdKmNl3JJxpGk99vyqBwX1LLPAY4Q00yFojMV0RbbRzMzBRIGUq+IwQcnGARWL0Z6Uto1bUitLDO8fUPgEbHkEL2BMRikz3OsHbAC1+KjkTx3X3GAgmPyUsTC5+iyMV+gmZtgGoNy34RGsRiYaw+eYX3MjN8TP8yf4AAAYAAEWPiE6y+wCRQyqv6w5JZlYMUVUK6WmwjZ1NggawG6kToL++SGNpXzpUZ2BLE+FVRuzE4AUbkkAbmp1hwbVHIbgAvO/McAno0hViVGByCixp1KfjDMMZGAoWFikKBEzjJJJOWZmOWZj5Ykkk/WtT1JdMluypjmS4hjyMjmSnQrEeVXVrbG+lGPitO64q1iPflpIOyOqs8ykZIWRRkydIPWBnCEt5atq1tJJpFnmAUJkxRq2rGoY1yMNi+k40rlRk7vswDK/Abdoo4XjV1jVQmoZZdI0qyt3VwPvAg+Qaieo+DNFCrRzzBFngLJK3PQLz0DMzS5kwueZ8eOgZ6QRXWVG9UHXEtsN2nkSPHnlhg07Z+7iIOQTtq0jcsAQC4vo/iihnH7UTmF/w5UmpcD5838q07X1kZCI1tphKzyooYxhMwOY5SzozEIrDBbSdyo7soPSVz3puzDT3V0CSkk2mLbACIkaSlB8mmRznzgMMggkKVlwnS/NlbmzYI1lQAinusS76F+e5JwMlsDFClKBWC9sY5kMciq6nGxHkbgj5EHcEbg7is9KCL+jX+83n/O//NKtUoFKVhvLxIkLucAfQkkk4VVA3ZiSAFGSSQBkmgx8Q4gsK6mySTpVV3Z3PZUHknB+mASSACRg4Rw9lzLLgzyBeYVOVULkrGhwMopdsEjJ1MT3xWr/ACQ87C4kZ4ZACIlRhmJWxqD91kZtK6gQVGAF3GtvXOvIdmRblP2kIjm/AxnoftnUHXOQNG2SDjH+lWX9pL/2HqtNMqKWYhVAySxAAHzJOwrl+KcbSSW2MSu88cp1QFSsirJHIhaQH4EBwOZnQfBbYHb4RbG5VZp3LkMw5OkLFHJGxQgruXZSp3ZiM9QA6cBoen4muROuoC39qlLAFhJJrbmKHBA0RlHRsd2BU/C2Gt3XB8FJLfEckactVwBE8YxiORQNlGOkjdcnGQWVsPFvcTR3Q2T7Kb6Ix93I3zCOcEnssjtkBTmvLKFUsxwACST4A3NBK/SWMwc0AmT4OTkc3nYOIceHyD32wCxwATXuy4GBC0c2HaRzJIRkZckEFT3GjSgU7EaFxjAxNThj3De3LiOTb2fPTmHClhPpyTzMHvq0roIAYNm1w/iqy5XDJIvxRuMOPqPDJnIDrlTg4OxwErikl3aQySI8c0aIWAm1c0aRsoaMe9J2ABAbOMsxbI+cDvDaQxW92FiKoFEgfMLnG4DkAqw32YDI3BODjZ40eZNb2/gv7Q/y0W5Qr+fOeIjf7p7gEVYZARggEfI9qDl/VnqK2a30JIsuuWFGSIiRjG08ay/CenoLAMSNyoByQKrx+prMgH2mDcZ3lQHf5gnIP0Na3qW2RYV0qq5urTsAP/OQfKqvsUZ3KIT3zpGc/PtQQ+B8Rje8uOWcxyRxyhsYVnXMUhXO7EBIlJG2wHcGs/E7sXDeyRMGBbFwwOQkY+OMntrfHLxkEBnbuoBw+qeHo0trI4JUSmFwHdQY51xpIRhrBljgBVsrp1ZBq9BAkahUVUVRgBQFUD5ADYCg5/gtl75o53aR4NIh1bKYtACy6Rs0u7qz/POAoOkdJXF8Q48ZbhZ7ZTLHa6g7xAOHR9POAYHfSqEhF1FnQZC6VZrR4k9zhbbUIz3uMYXT/u+oe8JGMSAFMHILEaSCz/WLhpj9nAzRRfWTGJpPyzy17Hpl7hhXpuFSQdVqRp8wO2IvqYmwWiOwAUdH7o71Ss7RIo1iQaURQqjfZVGAN9+wrW4vxAxqFQapZDojXPdj3ZvkijLMd9lOATgENJfV8OCrCRZQ2jlacsz7YVGXMb/Eu4bAzhipBA2uF2DBmmlwZn8A5WNABpiQkZIyNRPlmJ2GAJUvClza2JxIq6rifUAVcKCMyDc6nuJRJv35UmScHO/+jar9jNcQ47BZS6D9kCOXWqqPCppGNvAwGbjt80cemPHNlYRRZ7B2z1NuOlFDOdxkIQNyK2uHWKwxJEudKKFGe+w7nHmuZ4BcyNfPzn5qiJ0tn0BWIhlC3hYLtvI0Cg4GRGcAbluuoFKUoFKUoFKUoNPiHE0hAyGZmOERBqdiO+kfIeScAeSKwWfDnZxNOdTjdEGOXFkYOnYF3wcF2+ukIGIOTh3CVjJkYl5mHXIc775wi5IRB4UfIZJO9b9ApSlBG497lo7sbLFlZt9uQ+NbEdughZM9wqvjuQ3wH2e6YnaO6ZcHvi4VNOG+QaOJAD2zHjYsNViRAQQdwRg/gahcMRBFLZT4KwDGW2DQHeJyfBUDSTt1RFgACtBeZQRg7g7EVx0R1TRx/wDp2v3bH4Wl2EcQ+duScoTsWUKMroz69omZQJi7WOTmUjTI0YwF9oGrPJPl1GSMFwq6mbq5bdHQxkAoylSMbFSMEY+WKDLWnxDhUMwHMTJXdWBKupPlHUhlOw3BHYfKtCOea1AWQNNCBhZER3mUDZRLGuppDtvIvk7qBlq0eP8Aq23MLRJKUlkxGNSyRmPWcM8mtQYtK5bq0k4AHUQCGvwGwlTVfQF5VlJHLkmdy9vGx9naKSVm6iDJIqkqp9pwxXSCLJ9VQLtIs8bfstbzZ/iqkEd9wfFVLaFURUQAKqhVA7AAYAH5CslByPqPissqRCKFtBuYCofCyzcuZZSIEZhpwkLuTJp2XYHORVHqUDY294CO49ndsHyNSZU/ipI+RNOL9V1Zp2xJLNn6JA8WPxzcA/3TVmg5fj1hdXkEhCmHQpkgTUvNadATC0vdEUOAwXLfdJK4K1mtuDC6hVnurme3mjDaHEEavHIuQGMUKSAEEZXUM9jkEg9BJIFBYkAAZJJwAB3JPgVyPpn1VbRxvC7lBDM8auyOI2RsSRct8accuRMKDkADbGCQ6m1sY40EcaKqDbSoAH8KlcLmFvMbJmGnTrgyd+X96M5OWZSrEHyuO5RifZ4w8+1quVP8+4IiHz0A4aVhkHYBO4Lggivr+mo+WVQsJdQkEzHXJzF7MScbEFgVGkYdwNINBv3/ABCOFdTkgE6QACzMx7KqqCWOATgDsCewNaNnAQXu7jCtpOnUR7mDZirH4QSUDOQSMqoywRTUjhHETku0dzPeLlJAEKxRPtzFikfTCqZ0/CxcrpJ1HNWYOGSSMJLkoxUgpGmrlIR2Y53lfO4YgAYGADliHngULMXupAVebGEIwUiQtygQdw5DamHzOPGT94ncvJILWJirEB5XGzRxNrC6D+27IVHyCue4AKbjRdjFbASODhn2MMR/2hDAucZ6EycjBKA6q3OH8PWJSASxY6ndsF3c4BZiABnAA2AAAAAAAACXxO1SBrLlqFSOUQgDZVjkjZFGfAyEAHz0jvir1S/VFuz2k2gZkVObHuB72HEkJ322kRDg7bYO1b9rcLIiyKcqyhlOCMqwyDg7jY+aDLSlKBSlKBSlKBSlKBSlKBXP31jHNxBFdQRHbF2B+Fy8qcnUvZ9BjlI1di4I33HQVGseq+uW76I4YwfAzzHZfx6lO++GHgigsEVH9je13t49UJ7wJpXQfLQA4XB3zHsMnIwchrNKCSnquzyEaeKOQnHLldYpQT2BjkIYZ2xtuCCMggnFw39Yne5ODGmqCEdwQD76QeOpgEH0izk68L745KXxaRkh5VOoj+bh2WR89g/VhQc5O+CFYjBd2EdmnNgaK3RQA0bssdsw2VcnB5TdlDL9AVbC4DOeHzW+9th4/MDsRj+wc5EYxsIyNGwAMYzl/L0nYWd1q+vJC5/rczGPrWnZeuYpdlhui2M9MDSIRtgrLHqiYHOxDfWtz2+8k+zthEOxNxKmQfmqQGQOPxdDQc7xdJfbrZrhiNSOMwzyIsBkZEjK4Uc/MhRDrAGZFOnSCK6E2d8NluYCPBktWL/3ilwin8lFTo/SFw8kstxdlmljERWOCEKsYZiI05qydB1nVqBJIXqwAK34fSiBQHnvJCoC6jdzIcAYGRAyKT+8Rk+SaD3/ACRJJg3UwkVSDojj5UJwcgyBndm3wcatOw275nnjluvEMrLGVeExSHWuhZYCzojNnAfRJKSvfCgnAAzuyejLFxiSBZc9zMXmZvlqaVmLY27k9h8q2ofTlomkLbwLpAC4ijGAvbG22MUGD9MeH/0y0/xEP+an6Y8P/plp/iIf81V8UxQclxbjcBY3VpdWxdVxNpeOX3IydehZF1Oh7ZPZnwCSAdyOxikAM1406EfAXjjjZT4dYwNYO+VYkEHBBFWrqwilAEkaOAcgOoYA/MagcVrfo5Z/0a3/AOTH/loNy2VAoEekINhoxp/LG1ZM1Jk9I2ROTbxfkoA/gNq+fovCPs3uIiPh0XM+hT40xM5iwP2ShX5g0FZ1BBBGRjcHyKk+k2PsqodzE8kGT55ErxA48ZCA48AgZPen8nXifBdBx8p4UJJ+rQ8sY/Bf41pWa3lvLNI1ukqyur+4mBk5ixpGWKTiNVQrEm3MYg/tA5UOlpUc+qoF+2Elv4JnQomR3979n32zqwSRgnIquDneg+0pSgUpSgUpSgUpSgGo3pzqNzN4kupMDyOQEtTn8Wtiw+jCs93x+FGMakyyjvFFh5APmyg9C/vMQPGckAzeEcIu+UsbyCFcszGPDTO8jM7szMNERLOxKqG37MBsQs3/ABaCAAyyJHntqYAnGM6R3OMjt860jxuV/sLaVh+1L+rr9cK45ue3eMDvg1tWPBYISTHGoY93PVIx7ZeRsu5wTuxJreoObs/Tty0kks9xpaQ/Dbrp0oBhY+bJqfSMaugIdTudwQBStPTltG4lEatKM4lfMkoyCDiR8sAcnYEDqO25qlSgUpSgUpSgUpSgUpSgUpSgUpSgUpSgVIPpW2G8atCf9g7RD5npQhMnztVelBGEN7Fsrx3C/wC1HKl/N415bbnbEaYAGdRyayQ+oYwwSYNBITjEgIQnwEl+zfPcANnfcA7VVrxNCrgqyhlOxBAIP4g96D1mlSP0O4f/AEO0/wAPD/lpQWKVLn48uoxwqZ5VJDKhGlCNveyHpTfbG7d8KcHGP+Q2m3un5mf5pMrAB8mXvN8iXODjZVyRQfZPUKsStuj3DZIymkRAjbqlYhSAdiE1MN+kkEV8/kqeXeeYhT3hg6Ex4DS45rY23Uxg7ggg4qsiAAAAAAYAGwAHYCvVBhtLKOJQkaKijsFAA/6efrWalKBSlKBSlKBSlKBSlKBSlKBSlKBSlKBSlKBSlKBSlKBSlKBSlKCH6J/0C2/sRVy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AutoShape 16" descr="data:image/jpeg;base64,/9j/4AAQSkZJRgABAQAAAQABAAD/2wCEAAkGBhESERURExQTFRQWFBoVGBgWFBUXFhkWFRgZGRUYFRgYGyYeGBokGhUYHy8gIycqLDgwFx4xNzAqNSYsLCoBCQoKBQUFDQUFDSkYEhgpKSkpKSkpKSkpKSkpKSkpKSkpKSkpKSkpKSkpKSkpKSkpKSkpKSkpKSkpKSkpKSkpKf/AABEIAOEA4QMBIgACEQEDEQH/xAAbAAEBAAMBAQEAAAAAAAAAAAAABQMEBgIBB//EAEcQAAIBAwIFAQUEBQgIBwEAAAECAwAEERIhBRMiMUEGFCMyUWEzQnGBFiRSYpEVQ1Ryc4KU0jRTY2R0k6GzNURFkqPB4iX/xAAUAQEAAAAAAAAAAAAAAAAAAAAA/8QAFBEBAAAAAAAAAAAAAAAAAAAAAP/aAAwDAQACEQMRAD8A/WuAysgNrISZIh0liWLwksIn1H4mwulsnVlcn4lZtriPDuZpdTolTJR8ZxnGVYbao2wNS5HYEEMFYa3HLdl03UYLSRAgqBkyRMymVAO5bC6l/eUeCapW1wsiLIjBkZQysDkFWGQQfIIOaDW4dxHmZRxolTGtM5xnOGU/eRsHDfQggMGUbtT+KcPZ9EkZCzRklCcgMCMNHIRvobY+cMqNglQKy8O4isqnYqynS6NjUjd8NjbsQQRsQQRkGg26UpQKUpQKUpQKUpQKUpQKUpQSeOXDForZGKvMxLFThlhjwZmGNwTqWPUMYMqnOcZw+mYVje6hQBY47nCKNgoe3glcD8ZJXb8XNe+B+9kmu/uyaY4j4MMRbS4+Yd5JGDDYqUOSMUsdr+5B21RQMPqAZVJ/jgUFmlKUClKUClKUClKUClKUClKUCovDT7PO1sfgk1SwnwMtmaL6aWYOMns5AGIzi1Whxrh5lj6CFlRhJEx+ESJuurG+g7q2N9LNgg4IDfqZxKxfWLiHHNVSpUnAkjznQT91gd1bwSc7E1scK4is8SygEZyCpxlXRiro2PKsrKfqDW3Qa1hfpMmtc98EEYZWHdWHhh8q2alXdo8TmeEas7yxA/aYGNSZ2EoAA8BgMHsrLv2l2kqCRDlWGQdx+IIO4IOxB3BBBoM1KUoFKUoFKUoFKUoFSOOzM5S1Q4abOph3SFftWHyY5EYPgyBt9JFU7m5SNGkdgqKpZmY4CqoyxJPYAAnNTeC27MTdSgrJKAFVsgxwgkohX7r9WX/e2zhVACnDCEUKoAVQAAOwAGABUi693fQufhmieD5+8T30QGO2UFwSTt0qNjjNqo3qvpgE3+pljmJ7YVWAkJP3Ry2fJ+WrwTQWaUpQKUpQKUpQKUpQKUpQKUpQKUpQRZv1e65n8zPpRsdlnBCxsR++p0k+DGmc56bVYLyzSVDG4yp7jJHY5BBBBBBAII3BAIrT4DeOyGOU5miOh8gAtgkJLgADDgathjOoD4SAFOotwfZJDL/5eQjWo7Ryu28oH7LluoD73Vg6nItV5kjDAqQCCMEEZBB7gjyKD1SoschtCEYk2xOFcnJhJ7I5P834Vj27HbBq1QKUpQKUpQKUqVxO+ZmNvCcSY65NsQqR8RzsX/ZU/idhuGK8/WZ+QPsYsPKR2aUFWjiJ7YAGth9Y/BNWq5H0n6qsEs4Va6tVYJuDcRaskknUS+SxJySdySSdzVb9MuH/ANMtP8RD/moLFc96luUlDWzEiLSGuWBYHlPkLEhXq5kjALpG+ksBuy1kuvWdmEJimimkOyRwyJI7uQSqgITjJGMnA+or5wX01oYzTtzJmcyHGRGrttlVPxMFwgdtwqqowBuGz6XvXltYzJnmqvLl1ABubH0yEhdhlgTt86q1FlHIvEYbJdZRh/t4kZkbby0UbKSfEUYzsAbVApSlApSlApSlApSlApSlApSlAqNxscl1vB2QBJh84Cfi/GNjr89PMABLCrNfCKADX2o3CjyJmtD8BBlg/qZ95GPkI2ZcDAAR0AzpOLNB5kjDAqQCCMEEZBB7gjyKkCGS1+DVLb+VLFpIgO5jzvIgH3PiGDp1ZCizXmRAwKncEYP4HvQYbK/imQPE6SKezIwYdge4+hH8a2K5b09wcSWsEqySRS8pVLxkDVp2AkQgo+MdyNW2M4JzksOJX+qSEpbSPG2CWlkgYofs3CiKQOCPvjSNQddI0EkOlpXODjN9zWhNvaq4QOubuXDqSQSv6p1aSBqA7akz8Qpwm1kvIVkuZSQQQ0MamKPKkq6SjW7sQwKlSwHSQV7ghs8S44/UlrGZ5FOGIxoQ5wQWZlVnH+rDg/PG2ZNzxC4trWZ0tJdQR5HeeaBXeQr3UQNJliQBpAXHSFB8VPS0axieEALy7qQaQAFAcLKgXG2NEqbDzkeK9+pTqEEPmS6hPzIEDicnHke50/TVnxgh69PXUQjS2DYkiQI0bYWQaAFLFQexODqGQdQIJyKrYrVv+GJKADlWU5V0OHQ9sq3jYkEdiCQQc1zPG5ruNZoY7nWEgMzu0YWWNRqKqJEIUs4jdR0ZGWfVsqsGWTh5muHu4FUcpl0eFncbTlvDdHu0fGzAkllAA6Lh/EkmXUh3GzKdnRvKuvdWHyr7w2NVhjCqqKI1AVRhVAUYVR4AG35Vgv8AhIduYjtDIBjmJpyV+ThgVcDuMjI3wRk5Dz6jgVraXU2gKvMD4J0NERIj4G50sitgfKsnBuJCeJXxpcACRD3STALIfwz37EEEEgg1ztjdTz3MKTssludckLLGYzK0OAHlUuwaP3gZSAuWUMFACE1rwez3CzDaOdhHL8hJgCGTP3e3LI7EunkYYLVKUoFKUoFKUoFKUoFKUoFKUoFKUoJfH7N2RZYhqlhbmouw14BDx5JAGtCygk4BIJyBg7nD71ZoklTOl1DDPfB+f1rYqNwb3c9xb+NftCf1bglpBvuffCVs+OYo8UFmvhr7Xw0EP0jco0cqAjUl3dBh5Gq6mYZ/EHv+PyNbvE+HsxWWMhZo86S2dLBsakfG+k6V3G4IB33U85w2e20MfaYoLhLq7AJkj1YN3MdEiMepDscbHfIKnet5fUhuUMEBX2j4XKMHjiQnBmEg2IxqKA7lhggaXKhqv6miu4umK7WSOTKstu0miRDsQyEq6MvlWwySHfqrHwTiN1zZbVEijJYze8d8x8xve6I9BMqmUtKNTptcIuFxgbU1myzpHaBVNragEHZZATpt4HYA9GI5STjUpMbDIZlaVxNpboR3pgeE2+sOYrphMItufE6RqCxAAcLnOVBAOcEKFjwD9cuFaabmGOCcyo5jPMfmxY0JiJ0VbZNKyI/dsls19XgzPeELPOXhhDcx31gzTMQnuxiJNMcTBlVV1LcA7HDHWh4VLb3gMF1kTQM5e5QTBuW6lQrI0R6VkY5Zm2JPkkrH1CbaKW5uFZmuCZYnWN0jkVI/dht3Ft0RhyZWACtkkaXCBQ4r6gurUBXiWd3DFGgB2CKWdpYiS+kAD4CxJZVwCy6q3CLGNIQAwkEmXZ9jzC+5Y42IIwB36Qo3Ar7w3h+jMjnXM/xvjAwM4RB91Bk4H4k5JJrnpOL+z8w2bLcRKskrpqXlw7NJlZlGcM2eg6z8tIBoNxeLx8PRorhmEUSFon0s2qIasRbAlpI1UDfJZdLZJ142jw97oH2ldMJGBBrJ1A+bjGA2xxyssnfJc6dKDgayIZJSZZZIyMuBoUSLuqR/Cq7kb5bBwWas/pi4L2cDHJJiUEk5JIABJPnJGfzoInOdbeORyzS2E4SUk5LIE5cjse5JgmE+PJC11FxbpLG0bgOjqVYHdWVhgg/MEH/rUni8YinScgGORRbzZGRpZjyGYeVDuyHv9uScAEjBZcWW1/U5CWkGRbpnVJND9wLk7sg6GZj93WxAbNBvcJuXR2tZWLOg1I57yRFsA/V0yqufmVbbXpFWoMvCLiUrcM4SZN441OYlBGGWQgBpdQ7nsMKVXK6jS4XxETRh8FWHS6HGqNwBqRseRnv2IwRkEEhuUpSgUpSgUpSgUpSgUpSgUpSgVE464hlguchfeLbyb41JMdKA+MiblkE9gZAN23t1z/ra15lukeSuu4hUMO6kyDS6/vK2GH1UUHQVO41ftGgSPBmlykQPbVpJ1v50LjJI/DuRWCy9QA2kVxIMO6qDGnU3Ox1xIPLBgw/ukkgAkZ+G8PYO08uDM6hcA5WNFJIjU+d2JLYGo47AKAEn1FweKLhk0QVWPszxKWVSzO6FEycfEzsN+2T4FYvXfDkS29pQaHgbUGTowrkJISy4ICq2snI+DBypZWo+oJBK8VmCNUjCVvmsMDozN+bmNB/XJ3CmsXrq/iisn5rrGsjRw6mYALzZFTVv30glyPkh7dwGPhtjdW6mVSLnm6XdXxHPq0KoxJ8DgBQNJVPJ1eDMi41qu5nDLbTKyQCC4IjSfEayEmQAgyASgDRqKgAkEOAL36VQt9ks058cqJipz8OJGxHg+G1afOcb1zMl1d8q/bTAjc89Ei85pJGghNtEEVggJjMMbDU+W1kEDFBzVxxmdo4+XoWDlyCNWhdjFaToWbmyrJy4ioWNF1KIws0Z1kBtPXcC4wbkyGKJJpE90zPJpto42AKpbtoZpUZcMZAgD4BJACqvIemuOGydzDA0yTRLhHfQ6RW8UrqHCxkGQhJdShV7xE6i7Mc3pbhyc4R8u2lxbQIvMAQOQbggJLCukMV6wGVywGzuOug7Gw4Hif2W5keePkiSNCWSLAdlkj5YPvkXVHtIXwCgPfJ6Vpok6NUa/u5Ud9+1cLPb8NW8i50C2yi3m1CdeWuoyW+nEmTG2MMCVYjqXfqGevj9M2YGBbQY+sSE/wASM0En056ktYrWGCSeITRRLC0esGUyRKEISMdb6iuVwCWDKQDqFeOA8dKcy3jguJOXIzJ7swgRzM0kalZ9BQLloxgEYjBGM6RQ9KwKouNCqsftUgQKAFwoRH0gbDEiOD9QayQjHEZANs2sZP1IklAJ+uNqDDfcPu7qN0dkt43QroVRNL1DGWckIvf4VUnpBD74E1Io1sLe9RNJHIupSWZ2KMq85pJGOuTRC7sMkn3agD7tdga57gcStwiFWAKtYRggjIIMABBHyxQdCDUriNu0Uouo1LbBJkUZZ411lSi+XRmzgd1LDBOjGfgErNawMxJZoYySdySUBJP1zW/QY7e4WRVdGDKwBBByCD2IrJXPcTvo7KZH1qsc7nXH3bV5mhQdR3I5mkEYOs4wxN+OQMAwIIIyCDkEHsQfIoPVKUoFKUoFKUoFKUoFKUoFQPUiyPNaRwsiyrK82XQuojSCSJ2Kh0z13ES4DZ684IBxfrkeNO8t/wAiMsr+z6NSkqY45nDTyAgg5xDEikbhnB7BiAl8OtbyK2e+WaB195JGrWshCQNIXblYugAHX3mTnOVBbSBjqFs71wNV1CFP3obUrJjuNDSzyIPzRts/iK0VuqIEVVVFAUKAAoUbAADYADbFS/SB/UoEPxRRiB/7S39zLg+RrjbB8jegicZ9MLHKl5JPczYxDLqdUxBIRnAt0jxiQIx79IbPZSu96N4Lb+y2twYkM5t42MzKGmLPENRMrZc51Ed+xx2roZ4FdWR1DKwKsrAFSpGCCDsQQcYrk/THHWEC2scTPLFmNB1CPkozJE8kukhNoypByxKMQrAgkOmv79YlBILMx0oi7s7nJCrnbOxOSQAASSACRxHFbZ4p2M0sSG6JcgOyC1jSJI55I5TjUzRRBc4VwWOk6Q5FiC49mnna5YySCJZI2AOWVjpeG2jJ+ISLGNK7nmwaizEVg4lwhpVW3kPv7s6pmXSeVFCCfdhhpIV3SMZzkykkMARQcwnBGa6ijyYFlO6hFzELqC/LRoDtG6wQwjSdQUnOCO+36U4SVhdWQTTDRzonVCssKsVkhVcBMwTJOsYGAMIMhXVq2ZeIMkcrSJK2viNuwljiLI/JmtYDgR6mDMLdjjTjJwO4B+LxJlMk0KOBbzzMzyxOipbXRSWcukmmRirtzgoAysWnUPIUuGystxJPEJLi3SJEBJZpEDEvKI9Y1OQQmpD17KNyAq577hNmLSW4tMRYidla2cxIWUHusZCk6gAcjPSB4raWxFgplQs0WnM4PxZGS9wMfE5yS4xlgAQcrpfV9T8IWSaBYWEbzSapSqgrLFDGzjnrkc1OYIVO4bS5AIBNBtcM4TdRQxJFcJoEaALNbKxUBQAqGF4QFAAGCpP18CT6e4re3Ej3oggZSiwBVmdd0LM5y0WG0sxQ9upWGNq6ODjYGY5l5cwUkISCJAoyzQNtzB8+zDI1BcjPn0nDpsrcbfZK237w1f8A3QYLniHENDaLSLVpOnNyMasdOfdjbP1H4iodxxeWKxktI4Jo2t7JdbzSQLoh0OgkUxNJqfELkLgDKbkZGe5rmfUtgZLuz3Gks6sN8nQ0Nwv5Ztsf3iPJoNi0F/oVVjtYF0gAFpJWjAGylVCqxHbZwPkawcZsLv2eWRrxkZY3IEEMcceFUnq5nNkDdxqV12xgAgk9LWtxK05sMkWdPMjZM4zjWpXOMjOM0Ej0XwpY7fncvlyXHvnBzzAHy0UcjN1MY0YJv5DHbNZnjNoS6gm2JyyAZMJPd0A/m/LKO3cbZFbXp675tpby4xrgjfGc41IpxnAz3qhQeY5AwDAggjIIOQQexB8ivVRmia1YtGrNbkktGqlmjY7lolUEshPdACQd1HcVVguFdQ6MGVhkEHIIPYg0GSlKUClKUClKUClKUHl3ABJ2AGSfoKh+lLPKyXjfaXbLKe/TGqhYYxuc4QZJ2yzscDOBm9SuSkduCQbiVYjgkHl7tNgjcExK6hhuCwO2KrRxhQFAAAGAAMAAdgAOwoPpqH6SuUMMoDKSl3dhsMDpPtUzYbHwnBBwfBFZ34+HOi2Xnt2LA4hX+tL2Jx91NTbjIAOa59/S627LPOTMkk7GeNsGBefI7RsEwNQjkl063BOliTgKugLw4hJc7W50xeZ8KwYfK3ByG/tGBXtgPvpx+mI0iWS20hJI3ZmALEusruY5SzMzMWCkElicow8Yq5XLcbga4lDwoZEi1RzAOEEyll5kCE99JXUTlVJXlk9T6Ayy273jrcxlVWBm5BZQRI/wNI22RGVDKpU7h9e/RWPgnGEdbriEhAVRpIHWUigjDnOnvqLvIMd0eM4ByBs8Q4os0SQwNhpmMJwMPEoGZiVPwOqbAMNmZMgjY6vqzgcJhREXQ7mO1Vk2PLZtLKw7SII9fSwYAFjjvQeZrJ4uH26SDEntFo0gBBAke8heUDHgOzAfTHet5IlF5NEw6Li3VwO4Zoi0c+fl0SWwx2O+PvVO9UG+W1kLC2YR6ZQymVGLROsiEIQwHWg2LEfPanFLm859tJyIY21vEC07OGEiFihCx5A1RI2f3BQb3CuLLDCYpmPMhfkYwzO43MBUAZdmi0sdOdw4PwNjV4ZbNaSc2VFSOUadiSLca2aKM7lVQ8w5I2DbZ06dOSbh/s08d65V5JMW874AwsjAxcvvpRZMLpyMiTUxZlGeingV1ZGAKsCrA9iCMEH8jQSvWCr7FOWRXIiYorDUDJpPKAA3LF9IAG5JwNzWO2E9oixlWuIVUKrIBz1CjCh02EgwPiTDZI6CMkaFlODPyZizQQzCOFmxgzKFZVnP3mXUojJ2JBJy+g11lBrWHEoplLROGAOk47q2AdLA7q2CDggHcVP4pveWijuvOlP9RYxGT/7pkGPr9DWnLwxLm+eUF05EQhEkbFGMjNzGXP3gi6NiGXMzjuGFajcOu7e7N3I3PjC8tmjysns6AleZADpkcSMzl4+rBYKnVpoOwr4a0OGcet7j7KRWOnVp3VwDjcowDDuO48149TXBSzncEgiJ8EHBBIIBB8YJz+VBi9Hf+H2n/Cw/9pKsVhs7cRxpGMAIirsMDpAGw8Das1AqVdcOeMtLbaFYktJG2RHIe5O32cn74BznqDYXG7fX6QprfPfAAGWZj2VR5Y/Kp62Elx1XA0x91gB7/wDEMrESf1F6NyCZNiA2uE8ZhuU1xMD21DKllJGQGAJ8bggkEYIJBBO9Whf8L1kSIxjlUYVwAcjvokU7OmfGx+RU715s+LHWIZl5cxzgbtG4HmKTADHAJKHDDBOMYYhRpSlApSlApSpfHLpsC3iOJpgVVh/NqB1ytjcBdgMd2ZBsCSAi201xc3c8kTQKsJ5EbOskpAyDKeWpjwXdQNXMbaFcKNRY1T6e5n+kzSTjzGQqQn+tGg6xudnLDtkEgGsNlarbXaxIAsUtsqqoGlVa0IX8CzRyoB22tvI+G/QRvRg//n2n/Cwj/wCJc1UurZZEaNwGR1KsCMgqwwQQfBBqX6T2gKeUnnQ/IkTOcj+NfJeJNcSPBbsqiPplkz1KTnphXBDN0spc9KsCOtldVCavEpPd2bs40zCCW4BOHHLLxhXBykj9KnO4OQDl42bqIolRQqhVVQAAAAoA7AAbAVpXXA42tzbp7sY6WG5RwdSyDPxMH6urOTnOcnPPReoWvQLJ05MrFkn6gV0LzFYQN95naFwFYBgiuxGw1Bs2FjJK7cRi0CR+mMOow9qMFAWHVHrK8wNuQHXUjaQq/TxIy30EMyckxLJMAWVg0rDlR6HXY+7a56DhtgcbHHTKoAwOwH/QVC4ZZx3BupJFV0lmMYVh9y191hh2+2SZge+GXJGMKGX1if1G4/szWX1PAzWshQZkjxNGBjqkgYSxqc+GaMKe2zHcd6jeq/TcS2c7B7rIjPe9vGH5gzEH86qn00D0NNcvD/qXkBUjyGfTznU75V5CDnBBG1BuXLwS27GQqYHiJYsdKmNl3JJxpGk99vyqBwX1LLPAY4Q00yFojMV0RbbRzMzBRIGUq+IwQcnGARWL0Z6Uto1bUitLDO8fUPgEbHkEL2BMRikz3OsHbAC1+KjkTx3X3GAgmPyUsTC5+iyMV+gmZtgGoNy34RGsRiYaw+eYX3MjN8TP8yf4AAAYAAEWPiE6y+wCRQyqv6w5JZlYMUVUK6WmwjZ1NggawG6kToL++SGNpXzpUZ2BLE+FVRuzE4AUbkkAbmp1hwbVHIbgAvO/McAno0hViVGByCixp1KfjDMMZGAoWFikKBEzjJJJOWZmOWZj5Ykkk/WtT1JdMluypjmS4hjyMjmSnQrEeVXVrbG+lGPitO64q1iPflpIOyOqs8ykZIWRRkydIPWBnCEt5atq1tJJpFnmAUJkxRq2rGoY1yMNi+k40rlRk7vswDK/Abdoo4XjV1jVQmoZZdI0qyt3VwPvAg+Qaieo+DNFCrRzzBFngLJK3PQLz0DMzS5kwueZ8eOgZ6QRXWVG9UHXEtsN2nkSPHnlhg07Z+7iIOQTtq0jcsAQC4vo/iihnH7UTmF/w5UmpcD5838q07X1kZCI1tphKzyooYxhMwOY5SzozEIrDBbSdyo7soPSVz3puzDT3V0CSkk2mLbACIkaSlB8mmRznzgMMggkKVlwnS/NlbmzYI1lQAinusS76F+e5JwMlsDFClKBWC9sY5kMciq6nGxHkbgj5EHcEbg7is9KCL+jX+83n/O//NKtUoFKVhvLxIkLucAfQkkk4VVA3ZiSAFGSSQBkmgx8Q4gsK6mySTpVV3Z3PZUHknB+mASSACRg4Rw9lzLLgzyBeYVOVULkrGhwMopdsEjJ1MT3xWr/ACQ87C4kZ4ZACIlRhmJWxqD91kZtK6gQVGAF3GtvXOvIdmRblP2kIjm/AxnoftnUHXOQNG2SDjH+lWX9pL/2HqtNMqKWYhVAySxAAHzJOwrl+KcbSSW2MSu88cp1QFSsirJHIhaQH4EBwOZnQfBbYHb4RbG5VZp3LkMw5OkLFHJGxQgruXZSp3ZiM9QA6cBoen4muROuoC39qlLAFhJJrbmKHBA0RlHRsd2BU/C2Gt3XB8FJLfEckactVwBE8YxiORQNlGOkjdcnGQWVsPFvcTR3Q2T7Kb6Ix93I3zCOcEnssjtkBTmvLKFUsxwACST4A3NBK/SWMwc0AmT4OTkc3nYOIceHyD32wCxwATXuy4GBC0c2HaRzJIRkZckEFT3GjSgU7EaFxjAxNThj3De3LiOTb2fPTmHClhPpyTzMHvq0roIAYNm1w/iqy5XDJIvxRuMOPqPDJnIDrlTg4OxwErikl3aQySI8c0aIWAm1c0aRsoaMe9J2ABAbOMsxbI+cDvDaQxW92FiKoFEgfMLnG4DkAqw32YDI3BODjZ40eZNb2/gv7Q/y0W5Qr+fOeIjf7p7gEVYZARggEfI9qDl/VnqK2a30JIsuuWFGSIiRjG08ay/CenoLAMSNyoByQKrx+prMgH2mDcZ3lQHf5gnIP0Na3qW2RYV0qq5urTsAP/OQfKqvsUZ3KIT3zpGc/PtQQ+B8Rje8uOWcxyRxyhsYVnXMUhXO7EBIlJG2wHcGs/E7sXDeyRMGBbFwwOQkY+OMntrfHLxkEBnbuoBw+qeHo0trI4JUSmFwHdQY51xpIRhrBljgBVsrp1ZBq9BAkahUVUVRgBQFUD5ADYCg5/gtl75o53aR4NIh1bKYtACy6Rs0u7qz/POAoOkdJXF8Q48ZbhZ7ZTLHa6g7xAOHR9POAYHfSqEhF1FnQZC6VZrR4k9zhbbUIz3uMYXT/u+oe8JGMSAFMHILEaSCz/WLhpj9nAzRRfWTGJpPyzy17Hpl7hhXpuFSQdVqRp8wO2IvqYmwWiOwAUdH7o71Ss7RIo1iQaURQqjfZVGAN9+wrW4vxAxqFQapZDojXPdj3ZvkijLMd9lOATgENJfV8OCrCRZQ2jlacsz7YVGXMb/Eu4bAzhipBA2uF2DBmmlwZn8A5WNABpiQkZIyNRPlmJ2GAJUvClza2JxIq6rifUAVcKCMyDc6nuJRJv35UmScHO/+jar9jNcQ47BZS6D9kCOXWqqPCppGNvAwGbjt80cemPHNlYRRZ7B2z1NuOlFDOdxkIQNyK2uHWKwxJEudKKFGe+w7nHmuZ4BcyNfPzn5qiJ0tn0BWIhlC3hYLtvI0Cg4GRGcAbluuoFKUoFKUoFKUoNPiHE0hAyGZmOERBqdiO+kfIeScAeSKwWfDnZxNOdTjdEGOXFkYOnYF3wcF2+ukIGIOTh3CVjJkYl5mHXIc775wi5IRB4UfIZJO9b9ApSlBG497lo7sbLFlZt9uQ+NbEdughZM9wqvjuQ3wH2e6YnaO6ZcHvi4VNOG+QaOJAD2zHjYsNViRAQQdwRg/gahcMRBFLZT4KwDGW2DQHeJyfBUDSTt1RFgACtBeZQRg7g7EVx0R1TRx/wDp2v3bH4Wl2EcQ+duScoTsWUKMroz69omZQJi7WOTmUjTI0YwF9oGrPJPl1GSMFwq6mbq5bdHQxkAoylSMbFSMEY+WKDLWnxDhUMwHMTJXdWBKupPlHUhlOw3BHYfKtCOea1AWQNNCBhZER3mUDZRLGuppDtvIvk7qBlq0eP8Aq23MLRJKUlkxGNSyRmPWcM8mtQYtK5bq0k4AHUQCGvwGwlTVfQF5VlJHLkmdy9vGx9naKSVm6iDJIqkqp9pwxXSCLJ9VQLtIs8bfstbzZ/iqkEd9wfFVLaFURUQAKqhVA7AAYAH5CslByPqPissqRCKFtBuYCofCyzcuZZSIEZhpwkLuTJp2XYHORVHqUDY294CO49ndsHyNSZU/ipI+RNOL9V1Zp2xJLNn6JA8WPxzcA/3TVmg5fj1hdXkEhCmHQpkgTUvNadATC0vdEUOAwXLfdJK4K1mtuDC6hVnurme3mjDaHEEavHIuQGMUKSAEEZXUM9jkEg9BJIFBYkAAZJJwAB3JPgVyPpn1VbRxvC7lBDM8auyOI2RsSRct8accuRMKDkADbGCQ6m1sY40EcaKqDbSoAH8KlcLmFvMbJmGnTrgyd+X96M5OWZSrEHyuO5RifZ4w8+1quVP8+4IiHz0A4aVhkHYBO4Lggivr+mo+WVQsJdQkEzHXJzF7MScbEFgVGkYdwNINBv3/ABCOFdTkgE6QACzMx7KqqCWOATgDsCewNaNnAQXu7jCtpOnUR7mDZirH4QSUDOQSMqoywRTUjhHETku0dzPeLlJAEKxRPtzFikfTCqZ0/CxcrpJ1HNWYOGSSMJLkoxUgpGmrlIR2Y53lfO4YgAYGADliHngULMXupAVebGEIwUiQtygQdw5DamHzOPGT94ncvJILWJirEB5XGzRxNrC6D+27IVHyCue4AKbjRdjFbASODhn2MMR/2hDAucZ6EycjBKA6q3OH8PWJSASxY6ndsF3c4BZiABnAA2AAAAAAAACXxO1SBrLlqFSOUQgDZVjkjZFGfAyEAHz0jvir1S/VFuz2k2gZkVObHuB72HEkJ322kRDg7bYO1b9rcLIiyKcqyhlOCMqwyDg7jY+aDLSlKBSlKBSlKBSlKBSlKBXP31jHNxBFdQRHbF2B+Fy8qcnUvZ9BjlI1di4I33HQVGseq+uW76I4YwfAzzHZfx6lO++GHgigsEVH9je13t49UJ7wJpXQfLQA4XB3zHsMnIwchrNKCSnquzyEaeKOQnHLldYpQT2BjkIYZ2xtuCCMggnFw39Yne5ODGmqCEdwQD76QeOpgEH0izk68L745KXxaRkh5VOoj+bh2WR89g/VhQc5O+CFYjBd2EdmnNgaK3RQA0bssdsw2VcnB5TdlDL9AVbC4DOeHzW+9th4/MDsRj+wc5EYxsIyNGwAMYzl/L0nYWd1q+vJC5/rczGPrWnZeuYpdlhui2M9MDSIRtgrLHqiYHOxDfWtz2+8k+zthEOxNxKmQfmqQGQOPxdDQc7xdJfbrZrhiNSOMwzyIsBkZEjK4Uc/MhRDrAGZFOnSCK6E2d8NluYCPBktWL/3ilwin8lFTo/SFw8kstxdlmljERWOCEKsYZiI05qydB1nVqBJIXqwAK34fSiBQHnvJCoC6jdzIcAYGRAyKT+8Rk+SaD3/ACRJJg3UwkVSDojj5UJwcgyBndm3wcatOw275nnjluvEMrLGVeExSHWuhZYCzojNnAfRJKSvfCgnAAzuyejLFxiSBZc9zMXmZvlqaVmLY27k9h8q2ofTlomkLbwLpAC4ijGAvbG22MUGD9MeH/0y0/xEP+an6Y8P/plp/iIf81V8UxQclxbjcBY3VpdWxdVxNpeOX3IydehZF1Oh7ZPZnwCSAdyOxikAM1406EfAXjjjZT4dYwNYO+VYkEHBBFWrqwilAEkaOAcgOoYA/MagcVrfo5Z/0a3/AOTH/loNy2VAoEekINhoxp/LG1ZM1Jk9I2ROTbxfkoA/gNq+fovCPs3uIiPh0XM+hT40xM5iwP2ShX5g0FZ1BBBGRjcHyKk+k2PsqodzE8kGT55ErxA48ZCA48AgZPen8nXifBdBx8p4UJJ+rQ8sY/Bf41pWa3lvLNI1ukqyur+4mBk5ixpGWKTiNVQrEm3MYg/tA5UOlpUc+qoF+2Elv4JnQomR3979n32zqwSRgnIquDneg+0pSgUpSgUpSgUpSgGo3pzqNzN4kupMDyOQEtTn8Wtiw+jCs93x+FGMakyyjvFFh5APmyg9C/vMQPGckAzeEcIu+UsbyCFcszGPDTO8jM7szMNERLOxKqG37MBsQs3/ABaCAAyyJHntqYAnGM6R3OMjt860jxuV/sLaVh+1L+rr9cK45ue3eMDvg1tWPBYISTHGoY93PVIx7ZeRsu5wTuxJreoObs/Tty0kks9xpaQ/Dbrp0oBhY+bJqfSMaugIdTudwQBStPTltG4lEatKM4lfMkoyCDiR8sAcnYEDqO25qlSgUpSgUpSgUpSgUpSgUpSgUpSgUpSgVIPpW2G8atCf9g7RD5npQhMnztVelBGEN7Fsrx3C/wC1HKl/N415bbnbEaYAGdRyayQ+oYwwSYNBITjEgIQnwEl+zfPcANnfcA7VVrxNCrgqyhlOxBAIP4g96D1mlSP0O4f/AEO0/wAPD/lpQWKVLn48uoxwqZ5VJDKhGlCNveyHpTfbG7d8KcHGP+Q2m3un5mf5pMrAB8mXvN8iXODjZVyRQfZPUKsStuj3DZIymkRAjbqlYhSAdiE1MN+kkEV8/kqeXeeYhT3hg6Ex4DS45rY23Uxg7ggg4qsiAAAAAAYAGwAHYCvVBhtLKOJQkaKijsFAA/6efrWalKBSlKBSlKBSlKBSlKBSlKBSlKBSlKBSlKBSlKBSlKBSlKBSlKCH6J/0C2/sRVy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8" name="AutoShape 22" descr="data:image/jpeg;base64,/9j/4AAQSkZJRgABAQAAAQABAAD/2wCEAAkGBhMSERUUExQWFRUVGRgZGBgXGB0dGBoaGBobHBodGBoaHSYfFxojHRwaIC8gIycpLSwsGR4xNTAqNScrLCkBCQoKDgwOGg8PGiwkHyUsLCwsLCwsLCwqLCw0LSwsLCwvLCwsLCwsLywsLCwsLCwsLCwsLCwsLCwsLCwsLCwsLP/AABEIAOEA4AMBIgACEQEDEQH/xAAcAAACAgMBAQAAAAAAAAAAAAAEBQMGAAECBwj/xABKEAACAQIEBAMFBAgDBAkFAQABAhEDIQAEEjEFIkFRE2FxBjKBkfBCobHBBxQjUmJy0fEzsuEVFjTSQ0RzgoOTorPCJFOjtMMX/8QAGwEAAgMBAQEAAAAAAAAAAAAAAwQBAgUABgf/xAA2EQACAgEDAgMFBwMEAwAAAAABAgARAwQhMRJBE1HwBSIyYbFxgZGhwdHxFMLhFSNC0jNEcv/aAAwDAQACEQMRAD8A8+zS1nzDIrNqeqyqNRElnIHW3TBVXgubXM1csGd6lLWTpcwURdZdSSJUpDDuGHfBeW4gtKtWYrqeaopyFZVLEqxYNZhoLKB/FPQAsKvtDSqPTqlG1jLVcvU0hAGDUnpoyqIAKK4WNiFG2x21Yjt2/OUbHfBiOjwnPMuoJmSpAIIDkEExIIsRNp2HXHaZDN62pxX8RYBTn1At7oI7mRA6yInDqhxhAmgI0/qlTKydO9Ss1TUb3A1EaesT5YYPxGnVXSUcKTlmBGnUGy9E0YiYhlJMzKno2K5M1HgQmLTM0rmXyeZYah4xWYkFyCdQW3fmIHqY3MYbcO4FmXrUqdQ1qXiuEDMHgEwNiV2JuJkC/q+biiVifEUFnqF11KkUtdY1G0VZ1FSJBRhEnVM2wyfidOnmahQawc145I030M+nSQSGB1TqOwgRYys2e+0fTRMNu8qL8MzCMAwrAt7oPiDUJN1B3GJP9nZmCR440+8QakCF1XPTl5vS+LlkK6KqrpaB4wJgAxWCglZJGoaetjqIxp1mnUU6mLGmZYCIpqwAI1GBzbXiB3sqdRHBpK2r1f7Sl1qGYWCXrKG2JdwDtte9iPgR3wE+ezI2r1R/4r+f8WL5xdRVYkawruahQgaQxNyCPe6gEgEC2K7m+Ffh2PnhjHnB5gMmjJW+8rGY4xmhtma49K1T/m+pwJ/vHnB/1rM/+fU/5sN83kYse/b/AFwmzeWj6/1xsYijjgTBzo2MzpvaXO9M3mf/AD6v/PiGp7U52D/9Xmdj/wBPV/58RGl9fLEValb4YIcS+QgVc+c+gnYDL02GrUUSf2j6iSg/i3kzfCarUeffqi/SpU3k2970+txKWfbw1MknSIFrwqibj+uNDMs7QNQ+PSTcztv5bxjBUfKWZyx2nVatU61ay22FWpJIA/i9b+nxFOdrRatVN7ftak/Hn+7EmcpuZAGoWknSI5epNhfr/qB1QGhSC/NMmBEEncmSYEC5+WJLqOwnDq3szpM9U0/4lad/8eryjYTD79x+EYytxOogJNWraP8Ap6u57/tLbeZvtiNXkgfvAQN2O2wBknbp92OHyIUGVAAIsxiT/LE2A+497B8RbnU/cwvhWazFWoFWtUIMATXqG5i0hrX6wMF187WR0HjOQ+oBvFqaJT3tWlyykStj323OAOE55adVDcqjhrKLwVNogfE7d98GU+LjxqDinVqeDUbU60ioUNcLpB0zMksYPN2uaF95bfkkwDO8ZzPho4qVlDAXFSoACdt3jyj+E/DScZzOn365Mb+LWANukm4mBP3dMSV84QmhlIcZepl9JI0tqnS4AOn7QJEWKDpdWGXYv4jydZpZks6AjXqUKjLT1R4hi+kqDAF4nA1cAbzqNcxfl+J5o+IfFqg0wCQ1WsDdglhq3ll3jYxOI04tnTqGqrC7k13kWB/f29cZ/tYeG6l3BFBaIZffZhUFSTHuU9MU5O4gkRYazvtHSLVGp1HVtaVRV0BhKU1pQQ11OoalI31tIjA3zBjQ9fScVYC79fjIf94a+oAZisZIgeLVvPxtIuB1v5Skz/tNngTGaqqdTAL4tWR21CSdh2674dZPiCmlSAZzTWg1AjSXIeq1bTUWmTpqKA0XgkAxYjFJ4xnvEe512VVPhKgIp6VAhbBVUQPIAGDipJnJv3M3XyZNR7H3m/zHEtHhxjv6A9hgysRqb1bt3bBFBBt+Q8sarZWA2no8GlQ8zmhkLbfV/P6jBdHKm1j9RgmhT8p2/P6+ODaVOen1bCTZDe81kwgDaAUcp9fPDTIZdfX++MOUaMdpTZfr/XFWe+8MqVHmTyin7I6YYpw1D0+VumEOSz/ScPaFclbbjbCTkgxPOHU2DOa/ArSt/l5/PCXNcO6EQfMYtOUzs7/Rvjeby6v7wv0PX6/rgmPIRzFlzsp6XlBzfCww2+rfdir8T4QV3FsejZzKFTG46H5YXZnKq4II+vljQxaopOz6Vcyzy+vldJ2wHUp2+H5HFq49kNBv1NvmfvwgrUuX4H8MelxP4ihp4/PjOHIUM9RXJEUqRBmEXeOywJJg/P164HzkhTBAsZIgW5uoFhfe/XpbDPNqngUSxOkogIHQwt7R1H3dcVrM5E1tKhgovIk7Xi3ST5/lPnTtdwl0andKu20eJEnSGbVJgbkgAdfujDqnlKFrhmNwHYkR3WBEWMSScVZcgF1IWB3JkQljEmT5dpva2DxSdPeDKHIBZiADJAEXJCyZggDfcmArlPlLM18ev1jvN8XYAKtOAQADfUxaDCT7o3huwwuSjrGv7R/f3iDB0tAAN9wLCfMBZoaFRxWVWXlusta0INQPYRAm9+mOq2cVkZQ3PMs7SItB0r1iSJgTNjvIgwUWIM2YTn+IKqaQQBebGJkbAG5gDYTabCML/wDbrNCq+kGywfKN1kE3NtQMxM3wpzuWJWWIIGomVNtpIE32nmuLWFxiTI52VmmqyLERq3U8o/dA6kCT1J61c7XzGcbBaAG/nzG+ezZa+rUCNlJDRG8wTG95C3scDvWvDqdTMF3Bt6g8o79dhiVc1oUsNO/NoEMD31ADWB+8R9rfGlTMVBbRIFtbAKJiSQOaDP7vQG4wv1jvKkGqPEX8SzmoeFdQgi6TuDbSIImCZPvG/lhZmGKqYJgRJuQZEdTv9AnfFryHCAl6kuTEaxppsXBgKHbmt3IEDYTGOeIlJemaFIEMVYQpkzfuCLgGDfvtAfEo0oNQJygChKlR4i9Soq0Q3OLBwAGPvCL6TIUn0B8p23+IzGnVPhGHIAZVEwNUSApPQG+HozC5cirTmm4BAfTTBg3ABWCANKgzI38xiajxEn31SoKhIOiCBYNBiYPmT0F+xfELVQnK4XepXq1Q62/mbv3bBVCr2t/ceWA8zT52/mb/AOXnjNRm/wBX9fqMeofTmpt4NWB3jVOIEbD1j+2HPDc0YvPx/thDkVURJj1P+v1OLDlxAEf1HljOzYwBVTf0zl9yYeM0Y2xPSqq47G+3xwKqyNvq2Oky8XFsInmO0DBc7V0n52+HTB/C+KXicDZzIa77G/pt6YE/VXQzG3b4eWL9KsKgXvvxLZXqwZH2h94xMvEOXSd8Ikz+tV6Ed/TBhFvPFRjrmLnGpG8YvWDqAT/fCphBj+uJBXAYA/X1GIc1mBqF7+XwxIUzgAkVe0uUDU57X+U4olZAAfQ/gMejcRqLoIPby2g+eKFmKO/x/LHo/ZZPQQZ5X20oGQMJ6Fx2orZWkym66AIAI2Hf03xXs07hLi2mNREXAi+3X672ReFRSCiYZVMH4eeF+d4ePC0xNpEAgDr5bG/nffCDiIHneLaNNmSTKhWlRqiSBzFRPK1wCYt03sVlU1sXaWAaZbvYyC0+hPQAeeB8vkxlwWqamh5A27hZnYzNtrrJxLmONBt2CSLkNsZF5ZSDefS1xOMXNkJsJ+MNixrdvxDGqm5JUgfxADoSF5gV9J6SYwu4g5NOAw1bxIA6CDJWSLbdT5jEPiCo5ZHd7gACIUgiQrxA8+Uz5ddSQ4GnTqmBIYwI29/USxItPzkASg384z4ShLbj5SNqlKmQpGtpjb7RvYEC23NF9Vt8R10zUlFpjTO5KdY98BhpMxeJjYHYOOGVyXGkAlATDLzQA8EXg6riDHWMNKCU3POqsTcD7CgzsqmDPkO1tpG2WjFncIflKvRNtNEl2mGhCxJlZ81AnYz0ne5lHK1UBdtYp02AqL7zCYiU1HWt1OoBhF9t39bLosCkDTU2VFKlTPMY894J2XyMELM5oCoiW1OFHh6Zdri7ydKqIMmwm8mMVJBnNq2YdFCoJl86JaWcgxZlYEEqIjmAMdQO5BicD8VdxTnWFIu+lTzWm03Am8QNrxFxs7rFQKVFOpsqrqqEAgGRDw0mSIBPKZNzIGd4o4Ion9rVIYryQCsE80tJgS21wdjiwHeKdJ7SLK8T0sHB535mJJGmRJHTSTawJNr9IVnOutRtVMKp1qxGpUYrMOwBWVUQYi5v3GOOK5fMUVDuGMgRqsJ1c0CQZMgwR19JRZzPVmILC4UQdMctn7R1W/aOmGVQHccQ6LcudZRqb1P546SlJ+u+IWeXbtJ74LpjH0DGAyiKFip2nNOlHl9DDPJxG49Po4EFPaMYsqZE+nwwhqtH12Vm5oPaAx7PLDQa3n5fDB1FpGEdDPDrv6+Y6YMocSQAXtA3PrjzWXCyncT1uPMmRbBjGtWK4EPGlFmG/lgTiXGUAgGT2tit1MwWYmfw7+uC4dMX3MW1GpXHsOZYDn6ZJIBH9sGpnYF9j/U4q9CnP0PLDrK5diPL++GvAF1Ef6kkXI6nE6ga31bGqfEGmTO/54kehG/1tgaot/rucaePRoRvMXN7QdTsZxmc6W3J+gcLMyu/x/LBjrb4fliCuov9dcPY8QxihMnPmbKbaXpuIAqon7K/hhXW4nVapFNgsfvKDO07kyYI2Aj1wmq5u6qG5iimLkxpI3a07SbxgGnxTRrDFqSyYudTdm1sZgT0EA3gzjxWqzF9l4mljCf8o9qVqrsVZ1UXhUbmIi7XNjJIuN/3oAGs5mdCkFQdciJWZ3JdpsIAMdPwQZPij+HyudKgs9WoNRAJZQAn7vLpBteTaIKvhuTWo7tUZ2XUNlliWgDSkwxvsBsIwiMfNyG6RXn69cywZWvmqlYIHFRFjWwYiFIudbMQsiTJvsfLFjrcURyKYpa5KktSKgA+7q1RIIDNY3ie5wRk+D0csjIVJspLmNUaYYw0mYtpIMXI6EJ6XCsvXrUyC7i7VYdhcMiqddykkAWJJgxO4ozAk+UWOQtyY34Y6M5FI6TTUJFjLMNnUQNXKDcCL9xjdHPVKMtUUqD9rUpJhoBABg2AMLO5647zjBlc1vCdVIC6ovyiYLbP73mLm1zinZinWraKSLT0VdJqEuDUcPzLe2kMkQq9CO8EK+/zB1YsyxZ7jTU1VgQyvzqWGk6YLHUGiADF/dMiY2xDw/iNFtbq4QsR+217kAaQoeCVAtEDrcEzir+0TZhy1Cs5FJepUBRtpgyFEKRO5IjvOKPnqMOIqLUA207XHQW/CcMJh61q4RcanietZf2koOxZnTTTAFQnlBIMqgIOp1nUYAklfdvil5hqT5mo+XrKuuUAphzAYbgsdQY8w2MAWvtXuJBVNMKoGmmswbMw1Sbd7fLtGLLwLizCmS60lRzKgr7zBtwoF1AUjVa8Ae6RgvheHuDCFCg2j7NNpo6KgBLU+cxdjAEfym5jzB6YXLwN8yHdXuxOkFSikKAIBBESFtbSfLEbZ+nVBqVaP7NWVGCvEag2g6DMnlJtawtMYYUOM5ZKbVKTMCQZLmW1T16b6RMf1wEWo2i1EcRYW52/mODsscD+GdZ9T+ODKNM+uPo+KwBBvRhKYn8IHp02+GINONtUImPqwwWDA8p1XywFwOvx3wqcm2/T8DgqpmSevX8zgYid/q2FsuNWj2HK6CrnEHz+/E9CjJ2P1OOkT6+OCaFMCf6YSfFXE0MeUHmFUcmB0PT8vLFryQTQBEWxXKdRrbYLo8QIHw/LCrYmYx4Z8aA3GmcyKdPPCPOZaJ+u+DH4qxtv8+/18sAV6xP9b+eNDAjr8UxtXlxP8Ai6pTt9dhiGsuC6p+vgMQv3+uuG7mbUmy9JFUHSzMyqA/aQCVubLtdZMkxip8RyjK5VKfvEhTOrvMaQG+EA+V8WCjwcvRQsAZRQVDOAUXYAiCDYc3SCJ3wdSFSkgABbcaVlVEAFf2jgDp/6vjj5suYqdt5unAKvj8Pp27+cR0/Z01hTVEXS0OSCUDGAbyR0kDr26nD5MvQyFNdRgMp0kiyTq1EMJ0sdiQSGBt5z5GiQxNUCoJAVwCSuoBbMhlTcCTG9pxvIZ1nph6ZL02kDxahmVYBmYRYqC0ho91e/LPUW54mfn91qW6nLZTNBJlDt4i6gapXUB9vUJ0seXss7i/eTyS0KTeEagFU69tmBEk2vPNKiBB3E36fjawze/YspAHOv8BJFrElxax7AYRjjVQrrWKYqk00QJqquxYwwuERQQLjfSbdRzAtsBBKCROePOjlfG5EDBmqAENoIgjSQGYglApmL9jdLT9oMolODl/HKiFMhSdIhWOkSDPa/mbHA/Gcs41U0Y1jmfDIIlmdiwewBIBIKWE+50gYg4fwyG0VQoA35pjqxBUzI0kxMSve2GEQVvDhBQ3jrPLWPh1qn7RUUI4nUKXir4qKxYlnJRtJYiLaek4qGayADMVkCSBJ2E/fYRfv83jUzqYlgQxEGSwsQDqAG6qSJ6SYwBnKBQqBqLMAxMRqJEwAuw6+t7YJj2kg9PwwTiOTkUYuxpL90xPwxJQzDNoBHMBA/hVQRGkQBaSS19j6tMzkRoQzzIqqJ22EmWXuLb7xgTJ5EvULapsTYA7LIkW3+O0X3FiwIli4MsXHPahqiU6RpBVpIgf8AdrFEguwAmDDDyBj0Br8f1wvimCI0EQsEbAAHTHSw2G2AK3ENOokAhyV1bEwAYnoDqtO4+/jLUKbKWk6pJA1ADaYtuT0jtgRQVuJQk1vLcFE/XfBNMfXywGKvliZav18sfQVOwmeRvDRP18caqg9p+hgdM0Pr44LpV5Pf6GJucARF/wCrd/q7YnyfDdXYec+X34OJEbfV8d0KBJtb+3TC+Vgq2do/p1ORgoFwnK+zwPWfiMMafs0sbx8RiFSyix+/Cbinti+XEEgFjpWdp7nyAvfGMc+Um1M3202DGlusZZzg70xO47jAJW3lH5DE/B+PPmaZLF4ki+xte9pgyLDpjdYaTG4Oxn0xpafIWFPzMDUqAerHx84q41xVMrT8VwxBYLyAE3k9Y/dwiqe3lGJ8OuASROlYkC497e4+eJv0hMDllBMDxUk7wIeTHW3TCge12UarRarTq1EppQUoyoQTTp0UckM5DyEcD3Y1yZuDna/W5sGTpQWKnafErrbRhT9tqDCQKkyAE0jW0wOUBr79+npjul7QeLUFKnRrNUeQqgLJIEke/uJuNwbG+E3+9uXVdC0jpWlQRWFOkrlqVVajs0SeeJ94kHvvjiv7VUjnqGYo0tBQNrlE53d6hlhqAPK6oTqBhZBFoS/1PUnt69bRgafGI+o+3VAKVK1xoHNppoCNlMnXy35ZtuMG5b9I+W0kKldjBJimDYLeSGtAkmLADfqK2OO0XbTTy4ZnzBhH5y1IBCqVCSNZ1rCnWSFZ1kyCcHtHkgf8D/DR1QVKaNzHM+JJFPQHmmxpmSoAWV3jGMcCkfCfxjZyG7j3OfpHpyCUrqpB0koAGUgGfeGoeUncXxv/AHup5jLqX0B2dhBBMRcswAstlY7nlIwgzHtdlnQoaEhkgxTpqdZywSQRJBGY1VQd7nbUwJfsBlqgHi+IEpqXWCGLc0e6VFiX0AzuAdhvLY1RLqqieXEG37xTxjiYBqik7Mr6VXWIK0wJIAB0AE6dpsgHU4tfBuKnwKMslNfDA8N9POIIPOOZQ6kwJkTNwVGDvaXhOXzoXxWalVAaKkajpRQYcb8t7AEj7hXxl6VN2y7oKrJpLNdgFYAjQhg21EmyyTBi01DjIoFb+hBsvuCOOLUEUsEpEe4imkCYWWYqCttxGmxbUAdmmv5KopUkU9CqWvpMxYHUIMkwQdoJv1wHn+MFQBRRaGiuSqATP7PSrMxsxsdoHOYAAGGXAK9dy1RkBSpJOgrysBGsoGJg3JOm8kmJnF+gosEV6F3gNYVWp6RaTqJMggMeva/TE1FEEgiWXlEzEXJBiAJ/dEgbjfBGaza1XLOQsBBdjc6RsSfSeuI8rmQmo6gYki3MRESqkz1iD/D8Js1IJsVNZ/iCj32iFkLuskbGJgxBjY3vAsPkM1KDzPQ7AnUqwbdYie/qNVqzMugpogki8KWAAImImxsBcBYtjeRpio60mCFUBML0EENaBNyTvOx6ahaqEitpt8jSemNWwZmGnYgwSJiwgKOw6HHTZNFqHw10a45WB3JMEA3j4b/GDc3QR9PNo8OPd96PUk2Hx6HpcOvlAbq+kgKIY9fhsYn1JnviA1md1X3jlWPQ/f8AX0cTpPX8PPFRyvtG/inWdI+ysEgiCBF5mYOqe/kMPsjxxasQRqIHLJneTE+902+MY9jh1aPtJfCRvG9MCPh28j5YmAvvH5beWAqTtH+vlg1d7x1/HDoMXMIpN5j6nuMMkzYVT9fW2FBiPrthJx3jrqpWiDcf4kEgSJlAoJJjZjAnaYkKapVItjNHRag4vhEccT9piX8KmuqpElREgbcxO3pc+WKVxbIVqtQMzA1NQEE6QBEjwzqIgRcmDJ69IuFrWWpTBXT7zB295hpNh1mTftN4F8TZrOCpmCtNF0KQzOx5QYVS14EAQo7ySNxGUSCvEPlzPkO5jT9H3FAg0kgqzRpJ91oHNEAQSQCRMSuLzxCmXUhW0N0JGoDbcE3HTcYo1N6GXrgqFCvqZrWWVgAQDedRECJ02ti18F4ktWkuk9LrPMvNABHwj8LYNjsCr3gTvKn7dM5yqh1hvEXYyrAK8sOo9Dt3O+KeMofD8V4Wm2oogcDUwOiQrap0kiVNyCYsCRcP0j5VkRai+47c6nbWQ0MB5jUT5x3xQEpgkDUBO5MgA/CSflhLVMWyWfKWxqFFCFMhzFaKNLSXIC00kjYCBNztN8Xbgv6L0dYzWap5dpEhVLvDQBPMqgAne++8Ysn6LOAJlskc5UQM1dXhtMlKanSNPQa2BnrGnYTNy9m+BJ4lGsaQIqI2qBpKkgaSIO8AqYIseuAhfdupRsvv9NzznjX6DatNGqZTMpXC2Ksppv1WFkkEzIgxjzHMZdqblXUqwNwRBHqMfYNFQlMoEDBAdIibdZnftjxz9K/s6tahTzUFatN/CqMbhlIOiSLjS3L1s/XTieg0TOXMOoC+Z5HVzANQsiKgmQgllHlzySPWcXj2azL0csoUaj4jgizrIMXMlQIG43uZNsUzL1U1tNLVrDBFUnlZvdiZLAWsZnqcWjgmdKZUlStPni4JOoaQSNUyTYx6n7IwpnFrJzE9O0sOQqVlfTqAka2ixJ+yN9hYXn3emqWnz2dpOjkgqwBUsBa3cSSRZZuLDbfCqrnmLAayGZSxUCCFEhWIH8xv0gjvEvCOHV6YJYpz2CzqQkqzapW4tE269N8IAVuYs5sWZWIc1GNMaoEluUyAILGBCA9NtusXa/qquCtCk6sL1Kjt4dOmQJJ8iACxi98FN7PJROtlkGQeUQLEMSoFrGQt/hE4W5/J12o6UcrlwT+zFveaTN5qQdN2Ji3rhksGO07qDGDJnVq5g+I9RiYWkUWxC8oILGy2Pfrhr+rooJTSdJkTPLO8XJBj7IBNvhhF/suoWReaUQaRH8Um/aDvPbDr9Ud1BZ3mLhWsAYAAjbbsTJIJkYlqFbznrsZzl8oGQtWmFYjmsZ7k/ubmBewuQBifMcLVACNYMrNxJkG5t06EW9cA00EogVtMWYg/E6gRquI78xwyrZwqCAQSoJIJAjcSD3FyPT5jYm9pXeBLl6zuVYkLMMGBAMXEfvEEn5+WBzQRHYISysRZjLgbHb3up6dN7444nxImILaQsGIgEQeYHe1jMdPjBmKcgMrKANIZeoixtFrCJFrgWtgigywBl1p8ClFbwZBAAbQDeBsQP74LpcMVF8RaSOosW0Lyt2YEW7A7X+GHlLjCUkp6FI5RIOw90GDFwfrtjqhnjULMqjREOJEmZsT0HmTYDtj3fiMVsqKgAo7GAUuL0rTlqBi0+Enbrax/rhgnG6A/6rQI39ylPpttgF+HDUdwt7m4BMQCRYi4v+EgmHNZPS0CWFoJETPcSY+Z6d8R4GBzVTvEdRc647k6OabXQoU1EAMoWmouTFpv1G2AF9kKoIjLHmsCtPe0xYW2Nj2PaxmXkbHTbe/naRfDzLe2NWkqhpa3KxFyBaxO4kEHzxzK2MBcag/bJVg+7GVvNew9ZNGvLxrMKSEIk9CRIUx0aNvLC48CE6DRBMDl0A2F7AAyLdLW8sejZXjy5kNSqHlabiLXBEAztbfqJ7YVUy1OqA0WslSINpggzaJ/vimPM24dRf2S7INiCalKr+z607NQVDvDUgp+AK+f340MioiFA9BH5Y9CrEVkNGuxMHUjxJHYjmANjF5kHpis5bhjuToTXpF9gACdyWIA8rz22wfFlQg9SgV+EE6sDsTKj7T5JjRRlTWBWprpn3iVcgAbtsdh+IxSjXCnSQCCwLhbTB90MCRp3gjv1tj039IdTw8nTo+D4VcVUBPVgUqwxkwW5rMBaxBsI8pdpJMAT0Gw9JJOPN+0W6s5IFDapoYBST6P9l+NUv8AZOSRiVVsvp1D7FSmxWZ76xFpuRYTOLP7PcWp+DTWDA5TqEEFbG14APczj5/9kvahaGXqZasxahUaQwNkqOg2BGsruHIBjlj3pb2nheZ05da9MitRFkVIYaSCsll92DGreOb4rKARBvYbb0JYM1mAgL0zIMgATcyIHl16dcebfpL4zSHCqwDAvXqU1MC0q+q3npQzG22+LDw32mytPKmrWRcsjgFyz31RMBGUM7CbaQ3THi/t57UpnK0Kj0qNKVRG/wAQsQf2j2gbKNM2Atck44sAJZMbA87SolYg2v53+I6Y7/WnknU0ncyZ+c47y9MFWPVYYSRBAMEQdzcGx2BsdwOxvgJjMIGfqzPiPIv7x3t5+Q+Q7YmbjOYNjXqn1qN0269MBjfHSjFCB5SyoD2hbcQrH3qtQ+rsevr3OJKOcqCwqOJ3AYwe3XA43wTTwNo7iwKTVSc56qRDVKhE7F29O97Y2ubqXPiPJ352k+t7440/PHYGB3Hl0qDsPwmPXqMZZ2JtcsxPWNzjk1Xn3m6fabpt16Y6J7Y4cY65DadK2USCo53kyYm5v698RioxYEsZkdT+PxPzxLUXviKLjptgqmI5cQHafQOY4Vk8xSCgtSqIqQwGoGVBIIJveftD17Q5b2MjetU6aSoAUqexMzuDuPTCjL8RpBQG8EmBeaYINv4rdtupxs8XoCNVWkAOgqIJF/4uXeOox6wFkXpD7fOjMD3TvUuvD8tUpFYra/strFrXFxy9QL9xgHO8Qp5qVqEKyHSrDbcjmJEkTHUbdMVZeLUCwAq0IHQvTbr5EW+/En6/lkYkVKIM2PiqOu8E/d/fFBjQHqLb+ewly1iq2jH9RBpTpIK7kGRPmOgPQ9xsJjCutw0yRUrtq3WRqA5QYudzIECNh2jBFHi9EHUtWgdjDVVueglHBt3PltjVbjFJ93pgeVVYFto1D7+5OGFy78/SC6BBqfCqyMCutpNopus3263sbeWHSZl6og0SQokgKZEXNyog/f0GFtLP00utUBQeaXWInab22v57bYnqcTpg3qhT5OmxHn38x/pDv1c1CKBClCKSYUFB7tQPf3RpIcRO57dotjqtnKYgrpA1TouAp2BAnmMdf64T5riVNv8AplE7jWCI+feemF9XjdEuQ1dSbSSbWt755SY88V9zlm/OdZ7CKv0ocQFXLLYz4q2AhRy1LCB5+l2iMed60qeEgTRAIdllmclidUExIUhQogcvcnHoPtd7R0sxl0pDM+5UVgVUluVWWxBUbHfrHWb1Glk6VNW0ZpYfkINEyRIusmF7gyDYgbkYxdWA2W1qq8xGMbUu8VUa2kKCxAVyxUqCoIAvBNyYgggCAN9hLmcw2s6SV1hSQpAEsATGgwFvsdut5wUuSoLJ/WJMSCKTyCCCNJ1DmPfbzG+BHVGc6qm5kuUM7HoG6n4z8cJlSP5EKGBklai7JrZGBjVrZoUrrKHwwQJGogcs3VukxFTidZiB0AESRa2xvuPxnA1WuWPkNhJIUSTAkkxfGCsYibdv6dsVloTrSWBBMhQhmNO0FoXnAFrC+/qLUSCRIMHcbHzE3jG/Ek3vsN+2MqVCzFmJJMkkmSSdySbkzecRJmUzBvgynQkd8CUxf06Yb5MFgDG3bAnNTQ0eMOaMirUTEx1+vyx0iHDN8nyny+vzGIXy0HAbmydL0m5EEgY1iQjHLDriJcicgY60fXzxtVx2EGOkdNwasuBDuPXDCqtsL6q3Hri6GZ2rXplob2XkSKLsdgAXJ+Sjb+hjBtL2EcrJpILSA1SoCwETpE8xhhIFx13E/RvD8sq010gLqCkwIk6QJMbmI+WMynC6dIuyi7tqJJJMwBadgAAIFrYP1P8AL8JiUnlPBf8A/KamnU1CkARILVagBNrGXEGTsY7945H6I8wP+rJE6SdT2vuQaoMHy5RNyIMe2e0dOk1OqrornwnOkhTK6GtcEkHSfl8MJf0c5etSp1KVVy6hi1PVqOlSSCon7Iiy9JOO6nI7fgJPSPKeXVf0YOgB/VgdgTqaJIFhFYki+8DbDfIfogciXy6LMfbM3jYeIRHxGPaHyyxcSLfdgXiOd8OkXAkjYGL9vOJPrvgCtmG7kfcJNIfhE8jr/o8yyH9r4NJywAFV2QmSYKHxDquIj6O6XCMmE0ppc7cgqsJImJCxNid+mLLwfhRapVrMTUcsLt7x1A6iSCOYJAAERqsRJwzo1UWnLCdZMLpbSFBeCREXK9Y3MYDj1bs3EYbCizy7PrkqciRMGw12PUHUykf0vhQMvlnkBT5gSY//ADCR/rj2+pXDBXanTn3C2kMwJbRAIE7m8GBpa8EHCqglJVZjSpaWJKgqtwoB6iSYkmZEL/FOGG1jLzBeCDPGamSy+oj9XczcMPEOq0wsORO4k29MQvRywOk5SoD1vUt/67ec49e4xwzLtRipSUs4kt7ugCWGlaZAAAWCLxadQx5DnPahtdchz4QOilSViqKvQBRG0KpPXmgqSCLpmL/xBsgUweqMqDp/VnJ2HM8W8g0n7scjIUIn9XrW8mA63mTHTp09ThhwP2QzWaYGnS00ydQqVrDSWjUoPMygA9DOkjfD5/Zall5FWrXr8hgLTKAWYkwdTEzsxAW0E9iKSTv+k4qALBnlONgYzGY6RNgY2MaGJUt6/hiJdRcIpZc26T1viz8CygFzY2+vl19N8IsgrAzfz+uuLjwunA2jp6b2+c/PCmVp6z2RpgWDVDvBGjTpHfa8zG+8WFsL6mS5pjaSPXb4bzhuq45ZMKK1T07Y1baVrOZMXPXtH59TaY+/AKrPbFh4ysICB1whpsFPQjv0j6thhTYmNqcYR6kMXxOiDHdRjNvr4YIytE9vTFiYBEs0IurphRWHN8cPs516YQ1fe26/ngmPmZPtIUJ9Q5P2nZlVVFoAkg9Bc3iBF/ljpPaGq1QopBAE3gT/AH9du9iUlOiUpKStwOsC6yIjtpAv6dTjrK1SapYESVAuYEBZtvJgqAexB9cv+vfvEv6deRLJSzkhWLkMTpM9SFmB232OC0zwFib+vb8NvuOEn6seWSsoACdVhKz3gG+47fImiSAZn3zIm5mY+JWLdMd/qDrtXrvBNhU7x/QzQYSNvPAXGVVtGqYmbeUb/GPljeX5V5VJgbWk/f6/GeuNcWywekTMAQZvsDLbHYiQe8nDJztkxkEfx3i4UK4lbQuDywvMKQDAlZKMXYmf/uEgwfsdL4GzoNTNeHLLSoGnG2kOynSbczKGIJmByzfYlpl3SpQRWJliXbeW0tUJM7DVImDubXICbI0tdLNZlxHj1S1OLsUpHRTWCILM6swHlM2IHY6VSYZtzUNzWbIDwCzsw0oRszE0knXckBdXLudtpxrM01poROpVOqJiwAB2EczRI6gNbqeMvmNf7QkOV5jOlS7VFVRYdPeaZIkm1hKr2v4saNMUpUFwAAQLKrSWuNiYgTB0k2O1mW5ANSue3ftL4dF6clqtVQJm41SCfirGO4YxsMUL2QyS1MyhdQyKbiJLMZCDcA8xHUCMF8RzhYmr/iVapbSPeYMZW4FxEmPPT2OHXsBwUrUTlbV7zBhAUSNFuoJ9P6vYl6RFWJJnoWd4q9FVVNRqVCSWIOnoSxt7vMFj1/iJE4DxZswWkDSlN47lo95hYXuSYmakSbyg43m6lWs1NTpEspMklbkGJB2AY7TzT0xcvZ7I08tln90yradgfcAMjpeYN/vGLs4QWZZQWNCfN2N4lp09sG0soDipYCGxadsnEXqk4Jp0I3wwTKAdMSDLztPwwM5Jo4/Z5G55nXC3EiLDvP5Qfwxb8jRCqOoxXMhQeYmw3kE/Cwt8MWvLU4AHbfCmUz1fs1Cqbw/L0Jj8/rbEL0jiyezmTWpymCSPO35bx6fOIePcL8J2UHa+3nt8sZA1Q8U4+8uNWPGOM8yp8REoRMeYF/hip1069ett/SLT6d/XF1r0wZBGFVXhQLTtPa3r641cbbS+q05zURFGQpEm+2G7Uhpn6641S4bHePP4YypUAG31GLE3xK4sPhL70TcR64r7HmHqPxw64hVEnCWkedfUfjhrEJ5P2q4LVPp3M5HSETmUXNwIaRcEhrQI9SCY2hfTfSyKCpnUrydpBECQL32jp6YsfE0lVG3cnqNPxFyPkThZnslDipJ5Qbkdx9qxBHWR2AtEY8/mQB9hF8T2tGHrlAyWMSYmYJ08pkjrKk3nbqJGJqwZSLG5Bted5m997D0xrhFMFIGncixBsSOgtYfdHpgs0zG4kReOwvZd/TFjiDDqHcwDPRqEUlhALTYWFpEesDAHtExGXgC5ZVA/mt2sNsHISIEkySJj5T2+XbGZ+nqQCdJ1KZsY0mfTYHGj0B0I+UWU0wMr+fg1XqAkBKXLOy1KgUIZFwQu+9m3wsz9FctSo0klgDVaZg8q1GE7zeDERK+WGi8Np1kOs38ctaZHh6YHU7Ipt3wp9oaYbwx4gJBZQTAglZJPeOh7wIxZPhH4w3eKuIZ7TlTqAlyGQoWA5EVdmJJAIgSxmPLFB4tmKmYD1WXVUKlKYBvJESu1l1CL9PK9m43xIPW0qPcTTAFh3A3N26SdoxFQ9mMxVRPDpEgJY8q3udXMRyyfe2ODAd4Mm9p5LS4h3HNNjtB+o2iMW32RzfEcxV8JM5UUU+juzpLEDSBeJPlAjoYw54T+icioj5kBQah/Z03JbSL+8FIWANUgnqOUwR617L+y1DJJFGSX0lm1aiQoFwCAB0JgCT8IPYEDTGUtf0c5ilqqqUql9MGApEtfUp6R1BPfoDiz8SyBFJRGkojjSf3dMHoJJMt8MPKvFApj3iARa7cu827QdvtEYW5viFI0nEwQjSWIVtjEg7SQYm9ulscXV9zDIhWfLtAbYYU8LKLxg7KuXIVQSx2A64hwZo6R1G3eGIcMsjBMR9Wwry1FmvYLeWJECDe3fyw5o1FSNBmZ3HMQOwFgI3N/KcAYzf0rA+8eI3o1FAGwnBdF5uL+fTCc+KK1PkGpzKrYkAmATPSb3AsJi4OGb1UBeNw2qbjlmFURAVQATAGFm+U2k1HUaA2j72f401GoCq6ptExPe/T1w+zvGUzALCmA8WlgwI/lFzYECAbnFB4LUJzBX3VhILD3RqPQm5se4O3TFmzejLVAabMpps6OQeb3lYMoawsdPmN9zjL1OnTxQQPer1f07xDNixZMgcD3t/Pt5/xFWdpsrEMpU9j57HzHngOcNM1WmroBDIxjQ5gFiTOh5mmT59TDatyDnciGB8Fr35KnKwjcT7pI/wC6drXw5jfYBvX7et5oY8wC+96/b1vFmczoXrtiucQ4z0m+I+NvUQkMGUjcEQR8OmEbHGpixgi55n2l7UcMUQVJszni9jiPLrzL/MPxGIicS5Uc6fzD8RhoADieZyZGc2xn2BVyxcCLWMfHyH4eZxxXUjt5jrY7g9Lx88G1afr9d8bdZv64y20wJvv/AInB4qyFHUpmeky03sbdo2wZzDcz5mPj9eZ7YIFIdu/w740aYi4nobfjgePB0p0k/pJZ+o3MRbgxe48xO+NZp1AZifdUk79j28px2EsYg/hPwwPxPLmpTdNi6wT0ANjhgAqDQlBRMXcE4e9MQSSrTPedVjfpA+/5UbPamzQ0AzSuYa0hQXOwsSF6dV3i1kq8VrFahVdZIAAj3IL6Y+AHxGEXBalVGqlwENUadRiSyqJG9rET5zfpiQF91RdCHN2SZ17Mey6uWq1UFSXKqhJGll+0QLNMRB6+uLfQr02Vg1OLAAKIYwAB7sGbRHYR3xN7P0AMspjSSJMQb3MiO84jfNIcxoUe4ustftAjod/vwYAA7wfMhqcKUKL6WJJgyLkSRvfr9/nhZneLft0p0wzGoGDOjAABSQbfzDuNtz1g43Ur1alNuUUqbBtWodSFltXukb2mIkbRiL2f4LX/AFjx2KMhRlAmHBYgs11lQSDte59cCNs2wlxsN5PWyNOKsjWKbaAokxUgGWBlYVSPsmYBEERgCnkqb06hVVJCFGKNdgVVmk6uYK0jfcNAMnFkXhRp1kqJI5YqgwSxkadRsbS2w3Y2wvz/AAlCruvKyK8aTCtMyDcxAER5WFhgiq3LCT1DsZ818Q4e9AhSVIZEYFTYq41DsZm224wbwXhaMSarlVKkhVILN3sCTAu22ynbcD5dVY6q9Rhp0rH2jaNI/dA9Ij4DEnEOIo8qFUIo00wLHTPUgSxvPMe/pi56iOn84zjXGh8RuOwJ+tRjRqh9gHYjkQRCxsX0gByTsomwEkxhvwzhLDmqECBLNNye0zE/QEjVio0M+aRHhmWMSQDeY5QPLvG+2wOGeWzdatVCsxYkwRqhUHWNwCP9O+BPjbtxNbS6tCQCCW/L/P3fSXfPZ1S7Jy8qtJnlVwFWFUCARaSd4UnbBHsl7M06gJarpmbaS3KolSb9bzO0QN7K+LZaBoPLHvEgdOYm+51Xve57Wb8JqlGU30rc9zpMn1Fj3388ZmQEYv8AbNTfZGKnpO4Gxk3D8mlJ51iWOrUBYIsS94IPT19ACJ7ZZ5qFYQutSz7Eled9JDGCZMPMxIAA2nHC1A2bdzIIEaCLFRqACwbCwAEW8oxH7XOwNZ01F2V1ULIYAkmoG6QFlrEmGk3BxRV/3gW32i+YsPfutjIchxmlW1p7rwUan0MAS1NiZABEgdOUXvhlWzOtUIYiogYaxIIkCQ1+aYB+oHnue16aWZBIcgajtLCVkRe4UE/zD42bhvGxVRXKhCzFIBkEqATAPQyCAZNm+LWTABREFptSuRvDyc8g+Y/eMMxTFYaayB+6h4YqBvSJsrReCNNgCF5Saf7R+xTUB4lJvFpHYgQ4B/eXv0MTBBBiMW18wWRlU6TEagBIhtW+8g/icLeG+0zgtl6pKltybBtM6Sb2aOogbdpM4zkQ2vHl69fpXXaTHkIXJ32B9fTiefkYlyn+In8y/iMWbj3ADJqJzCAWUQHBgiSIhlmJKjqRbFdoU4qJBBGpdvM9iAfXpjTTIHFieU1WkfTsVafWXHuOjLPlwwQJWqGmXepoCEU3qTdSGkIw3FyveQJwj2xp1dZfSijMNlqbK5qCo4FoIQBZm0nob4YcS4X4tXL1A+nwHZwumdRam9O5mw0u23WPQpeI+zhXK5pEL1Hr1jWUoArUqpZGVlJaCqMit3MReQMT0xCNOI+09KnSdkaWCVnA0Mf8EkMWCiQgYaS23acccP8Aaui9Ol4rhKrUKdd1htKK6FyzPGlUGlxqJi0TNsQ5r2TV2LUnalqyxyrcur9nJKkAkaXUs17g6jINo4HsYmipTaozJVylPJtCwQlNagDA3hj4jdCNuxmCoqp0YL7S5eCNcNKAIVYOTVBNOEK6jqhiDH2W/dMLeOe2uXSnUAqEOKQcyjjSrSAzHTyrMiTsQQYIwLxX2d1h2qslV3SlTOul+z0UTUZeUOGVy1QtrVhBVQALzT87wCo1SpSL1TSbL0aLVKnMzw9XWQxaQ8OACQw5msSJwvkoCrhkXvGWW9rVo/rCVTpYNSWnINzUpB1LWhCSwAmJPyCg8XRnDVnChC7G0yKYXxYAFyoiQNpuIBxnG+H/ALVqiFQrVaNXSU1aRl1XSompzA+Gsm27d7c5XhIWjmUGgfrDVadMml+0HjHmipr5wCxAsNhJOxOgFCcSbjKt7XOaaeG6rQXWS95CgkKahFgurSNZteZ3xPxii2tSKhprpAZUO3L0EWmW3mIG9hhG/Cip11HT3FpsGp6hClirJLDQbuNyIO0jEP8AtioUaDBfSo5pJUTYz6ffgZRbqSGMumQz9IaaIkqv2muG0we2wtJ2PSZwx4XU0BtLFhYSSNlAuOpPn/YUzJswDMyqXLEdLQBHKRYiD23i/Sx8M4kWVVA1agdotA6gWUTPmIG8E4ksFoSV96RZ3MM5PMRBLCCdRgAqYBhQCCZMmzQDiGhW8fxCEKUkSoZD2ZlViCii7i7AnYEmJO0rP49QUdWkGxG4IhtW/WZAP8LYKz37ChVWlBBRosbDwjEEfZjSL7Qb7YoMm1y9b1Pl7VjqpUJJJ3OOQcZhuLXDuGcQWkXJUElSqmTKk2lT0PnG3rhv7LIzOZtTaHboAED80yAsQwtfeMVymB1/v5YIoZxkLEfaBU/EET0gjp2wJ06ga7x3T5/DKluBew+fnL6eNU3hoJ8Q1FUGNPJEsQN5sAJ9ZtNl4bw81aD1wfdW63kqweIgEfZa9oib2xSPZLLrVpFH06qbswB306ULSIusoPmexBvfDOM06QqUjLeJo2YCFpggDmBJDioTNtx5xmZVAJUc7/4nrtPnzZMAyDk1+lj6wfh3DXOYTTzeJ4iKrJF0p8xV2Gm8mVEwVWdxjOM8Id6VLMAswD1akBTFMKCjTE6gCFYm0CbdcNOE8Xp0mUimx8GtVK6oulSmiyrdWEflAkYz/a1NaIHhsxprmEEQGPjh9ulh02JI2xUdPVf2D6f5kZDlayF7/wDb9emeX8c4dXdRVFN9ECyqYQk6IsIILAgEWJEYipcCzJpGmtGr4lNmqldFwhhCwI20usEGIMdQcWXMcfgGsoZar0KGXqHUIUUjQYVEO+soikCLczSYAxI3GcvmaebqFBTJyppVSop0nq1WzFKqreGG0FtCtIUy2hpIlcaaVQE83qvEGQuR/Hy+zy/KrrXAOGV3p1WZKgr0Hpq1LQQXFQMASOhhN4uNN+uIOP8As41dQVRw6ahEG2mSysIm0N/LeRucCP7dpUpvTIqJIyiU3GnUEyqFJqXGpn1ube7Ycwww4v7epU16RmKVQ1atdArgA+OF1pUP2k5QVdTdSbAwcDOKmsR3H7RL4TjyDqB/YfnfrmKOHVc1QKJWpVACSabshiAoJM/aTSVOobAjcWwTnuCrUqhtBSqhBqU/dJjqLRvfziJwTR9p6FSswioq1MrTypIKioppeHpamTbSWpqSp/fb1xWX4pU/WuZqjy6g+MxNQRCyW6GANiREDmAxYoCbXYwa6sqnh5x1J2Pl/H0857hm/wA8L23xrGYYmAJpuv11wMd8ZjMSJMjrbY11H11xmMxLTjIn9wfXQ4mPv0fX/wDpjMZiBxKGD5j3h6H/ADY5y2zejfguMxmBd50eZzan6p/8sCcF/wCIper/AOVMaxmAZfiH2iMJJcr/AMQPRP8A9c4g4j/gZn+U/hWxmMwuO33w69/unlNXA9T8sZjMacREHqbYjXp8MZjMSOJfvLJ7M/8AF1P/ABPwfHeX/wAav/On+V8ZjMJt8Z+wT0uk+HH/APTf3S1fYf8A7R/8yYgXY/z/APxOMxmE14M2k4++VfjPv1v/AAv/AG2wuyX+FX/7v+fGYzGivwD7p5/N/wCc/Y/90XHfDLP7Zb/sx/7hxmMwRuRMvB8L/d9RFz9PT8zhpxX/AIsfzU/82MxmO/5D75f/ANd/tX6Gf//Z"/>
          <p:cNvSpPr>
            <a:spLocks noChangeAspect="1" noChangeArrowheads="1"/>
          </p:cNvSpPr>
          <p:nvPr/>
        </p:nvSpPr>
        <p:spPr bwMode="auto">
          <a:xfrm>
            <a:off x="0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0" name="AutoShape 24" descr="data:image/jpeg;base64,/9j/4AAQSkZJRgABAQAAAQABAAD/2wCEAAkGBhMSERUUExQWFRUVGRgZGBgXGB0dGBoaGBobHBodGBoaHSYfFxojHRwaIC8gIycpLSwsGR4xNTAqNScrLCkBCQoKDgwOGg8PGiwkHyUsLCwsLCwsLCwqLCw0LSwsLCwvLCwsLCwsLywsLCwsLCwsLCwsLCwsLCwsLCwsLCwsLP/AABEIAOEA4AMBIgACEQEDEQH/xAAcAAACAgMBAQAAAAAAAAAAAAAEBQMGAAECBwj/xABKEAACAQIEBAMFBAgDBAkFAQABAhEDIQAEEjEFIkFRE2FxBjKBkfBCobHBBxQjUmJy0fEzsuEVFjTSQ0RzgoOTorPCJFOjtMMX/8QAGwEAAgMBAQEAAAAAAAAAAAAAAwQBAgUABgf/xAA2EQACAgEDAgMFBwMEAwAAAAABAgARAwQhMRJBE1HwBSIyYbFxgZGhwdHxFMLhFSNC0jNEcv/aAAwDAQACEQMRAD8A8+zS1nzDIrNqeqyqNRElnIHW3TBVXgubXM1csGd6lLWTpcwURdZdSSJUpDDuGHfBeW4gtKtWYrqeaopyFZVLEqxYNZhoLKB/FPQAsKvtDSqPTqlG1jLVcvU0hAGDUnpoyqIAKK4WNiFG2x21Yjt2/OUbHfBiOjwnPMuoJmSpAIIDkEExIIsRNp2HXHaZDN62pxX8RYBTn1At7oI7mRA6yInDqhxhAmgI0/qlTKydO9Ss1TUb3A1EaesT5YYPxGnVXSUcKTlmBGnUGy9E0YiYhlJMzKno2K5M1HgQmLTM0rmXyeZYah4xWYkFyCdQW3fmIHqY3MYbcO4FmXrUqdQ1qXiuEDMHgEwNiV2JuJkC/q+biiVifEUFnqF11KkUtdY1G0VZ1FSJBRhEnVM2wyfidOnmahQawc145I030M+nSQSGB1TqOwgRYys2e+0fTRMNu8qL8MzCMAwrAt7oPiDUJN1B3GJP9nZmCR440+8QakCF1XPTl5vS+LlkK6KqrpaB4wJgAxWCglZJGoaetjqIxp1mnUU6mLGmZYCIpqwAI1GBzbXiB3sqdRHBpK2r1f7Sl1qGYWCXrKG2JdwDtte9iPgR3wE+ezI2r1R/4r+f8WL5xdRVYkawruahQgaQxNyCPe6gEgEC2K7m+Ffh2PnhjHnB5gMmjJW+8rGY4xmhtma49K1T/m+pwJ/vHnB/1rM/+fU/5sN83kYse/b/AFwmzeWj6/1xsYijjgTBzo2MzpvaXO9M3mf/AD6v/PiGp7U52D/9Xmdj/wBPV/58RGl9fLEValb4YIcS+QgVc+c+gnYDL02GrUUSf2j6iSg/i3kzfCarUeffqi/SpU3k2970+txKWfbw1MknSIFrwqibj+uNDMs7QNQ+PSTcztv5bxjBUfKWZyx2nVatU61ay22FWpJIA/i9b+nxFOdrRatVN7ftak/Hn+7EmcpuZAGoWknSI5epNhfr/qB1QGhSC/NMmBEEncmSYEC5+WJLqOwnDq3szpM9U0/4lad/8eryjYTD79x+EYytxOogJNWraP8Ap6u57/tLbeZvtiNXkgfvAQN2O2wBknbp92OHyIUGVAAIsxiT/LE2A+497B8RbnU/cwvhWazFWoFWtUIMATXqG5i0hrX6wMF187WR0HjOQ+oBvFqaJT3tWlyykStj323OAOE55adVDcqjhrKLwVNogfE7d98GU+LjxqDinVqeDUbU60ioUNcLpB0zMksYPN2uaF95bfkkwDO8ZzPho4qVlDAXFSoACdt3jyj+E/DScZzOn365Mb+LWANukm4mBP3dMSV84QmhlIcZepl9JI0tqnS4AOn7QJEWKDpdWGXYv4jydZpZks6AjXqUKjLT1R4hi+kqDAF4nA1cAbzqNcxfl+J5o+IfFqg0wCQ1WsDdglhq3ll3jYxOI04tnTqGqrC7k13kWB/f29cZ/tYeG6l3BFBaIZffZhUFSTHuU9MU5O4gkRYazvtHSLVGp1HVtaVRV0BhKU1pQQ11OoalI31tIjA3zBjQ9fScVYC79fjIf94a+oAZisZIgeLVvPxtIuB1v5Skz/tNngTGaqqdTAL4tWR21CSdh2674dZPiCmlSAZzTWg1AjSXIeq1bTUWmTpqKA0XgkAxYjFJ4xnvEe512VVPhKgIp6VAhbBVUQPIAGDipJnJv3M3XyZNR7H3m/zHEtHhxjv6A9hgysRqb1bt3bBFBBt+Q8sarZWA2no8GlQ8zmhkLbfV/P6jBdHKm1j9RgmhT8p2/P6+ODaVOen1bCTZDe81kwgDaAUcp9fPDTIZdfX++MOUaMdpTZfr/XFWe+8MqVHmTyin7I6YYpw1D0+VumEOSz/ScPaFclbbjbCTkgxPOHU2DOa/ArSt/l5/PCXNcO6EQfMYtOUzs7/Rvjeby6v7wv0PX6/rgmPIRzFlzsp6XlBzfCww2+rfdir8T4QV3FsejZzKFTG46H5YXZnKq4II+vljQxaopOz6Vcyzy+vldJ2wHUp2+H5HFq49kNBv1NvmfvwgrUuX4H8MelxP4ihp4/PjOHIUM9RXJEUqRBmEXeOywJJg/P164HzkhTBAsZIgW5uoFhfe/XpbDPNqngUSxOkogIHQwt7R1H3dcVrM5E1tKhgovIk7Xi3ST5/lPnTtdwl0andKu20eJEnSGbVJgbkgAdfujDqnlKFrhmNwHYkR3WBEWMSScVZcgF1IWB3JkQljEmT5dpva2DxSdPeDKHIBZiADJAEXJCyZggDfcmArlPlLM18ev1jvN8XYAKtOAQADfUxaDCT7o3huwwuSjrGv7R/f3iDB0tAAN9wLCfMBZoaFRxWVWXlusta0INQPYRAm9+mOq2cVkZQ3PMs7SItB0r1iSJgTNjvIgwUWIM2YTn+IKqaQQBebGJkbAG5gDYTabCML/wDbrNCq+kGywfKN1kE3NtQMxM3wpzuWJWWIIGomVNtpIE32nmuLWFxiTI52VmmqyLERq3U8o/dA6kCT1J61c7XzGcbBaAG/nzG+ezZa+rUCNlJDRG8wTG95C3scDvWvDqdTMF3Bt6g8o79dhiVc1oUsNO/NoEMD31ADWB+8R9rfGlTMVBbRIFtbAKJiSQOaDP7vQG4wv1jvKkGqPEX8SzmoeFdQgi6TuDbSIImCZPvG/lhZmGKqYJgRJuQZEdTv9AnfFryHCAl6kuTEaxppsXBgKHbmt3IEDYTGOeIlJemaFIEMVYQpkzfuCLgGDfvtAfEo0oNQJygChKlR4i9Soq0Q3OLBwAGPvCL6TIUn0B8p23+IzGnVPhGHIAZVEwNUSApPQG+HozC5cirTmm4BAfTTBg3ABWCANKgzI38xiajxEn31SoKhIOiCBYNBiYPmT0F+xfELVQnK4XepXq1Q62/mbv3bBVCr2t/ceWA8zT52/mb/AOXnjNRm/wBX9fqMeofTmpt4NWB3jVOIEbD1j+2HPDc0YvPx/thDkVURJj1P+v1OLDlxAEf1HljOzYwBVTf0zl9yYeM0Y2xPSqq47G+3xwKqyNvq2Oky8XFsInmO0DBc7V0n52+HTB/C+KXicDZzIa77G/pt6YE/VXQzG3b4eWL9KsKgXvvxLZXqwZH2h94xMvEOXSd8Ikz+tV6Ed/TBhFvPFRjrmLnGpG8YvWDqAT/fCphBj+uJBXAYA/X1GIc1mBqF7+XwxIUzgAkVe0uUDU57X+U4olZAAfQ/gMejcRqLoIPby2g+eKFmKO/x/LHo/ZZPQQZ5X20oGQMJ6Fx2orZWkym66AIAI2Hf03xXs07hLi2mNREXAi+3X672ReFRSCiYZVMH4eeF+d4ePC0xNpEAgDr5bG/nffCDiIHneLaNNmSTKhWlRqiSBzFRPK1wCYt03sVlU1sXaWAaZbvYyC0+hPQAeeB8vkxlwWqamh5A27hZnYzNtrrJxLmONBt2CSLkNsZF5ZSDefS1xOMXNkJsJ+MNixrdvxDGqm5JUgfxADoSF5gV9J6SYwu4g5NOAw1bxIA6CDJWSLbdT5jEPiCo5ZHd7gACIUgiQrxA8+Uz5ddSQ4GnTqmBIYwI29/USxItPzkASg384z4ShLbj5SNqlKmQpGtpjb7RvYEC23NF9Vt8R10zUlFpjTO5KdY98BhpMxeJjYHYOOGVyXGkAlATDLzQA8EXg6riDHWMNKCU3POqsTcD7CgzsqmDPkO1tpG2WjFncIflKvRNtNEl2mGhCxJlZ81AnYz0ne5lHK1UBdtYp02AqL7zCYiU1HWt1OoBhF9t39bLosCkDTU2VFKlTPMY894J2XyMELM5oCoiW1OFHh6Zdri7ydKqIMmwm8mMVJBnNq2YdFCoJl86JaWcgxZlYEEqIjmAMdQO5BicD8VdxTnWFIu+lTzWm03Am8QNrxFxs7rFQKVFOpsqrqqEAgGRDw0mSIBPKZNzIGd4o4Ion9rVIYryQCsE80tJgS21wdjiwHeKdJ7SLK8T0sHB535mJJGmRJHTSTawJNr9IVnOutRtVMKp1qxGpUYrMOwBWVUQYi5v3GOOK5fMUVDuGMgRqsJ1c0CQZMgwR19JRZzPVmILC4UQdMctn7R1W/aOmGVQHccQ6LcudZRqb1P546SlJ+u+IWeXbtJ74LpjH0DGAyiKFip2nNOlHl9DDPJxG49Po4EFPaMYsqZE+nwwhqtH12Vm5oPaAx7PLDQa3n5fDB1FpGEdDPDrv6+Y6YMocSQAXtA3PrjzWXCyncT1uPMmRbBjGtWK4EPGlFmG/lgTiXGUAgGT2tit1MwWYmfw7+uC4dMX3MW1GpXHsOZYDn6ZJIBH9sGpnYF9j/U4q9CnP0PLDrK5diPL++GvAF1Ef6kkXI6nE6ga31bGqfEGmTO/54kehG/1tgaot/rucaePRoRvMXN7QdTsZxmc6W3J+gcLMyu/x/LBjrb4fliCuov9dcPY8QxihMnPmbKbaXpuIAqon7K/hhXW4nVapFNgsfvKDO07kyYI2Aj1wmq5u6qG5iimLkxpI3a07SbxgGnxTRrDFqSyYudTdm1sZgT0EA3gzjxWqzF9l4mljCf8o9qVqrsVZ1UXhUbmIi7XNjJIuN/3oAGs5mdCkFQdciJWZ3JdpsIAMdPwQZPij+HyudKgs9WoNRAJZQAn7vLpBteTaIKvhuTWo7tUZ2XUNlliWgDSkwxvsBsIwiMfNyG6RXn69cywZWvmqlYIHFRFjWwYiFIudbMQsiTJvsfLFjrcURyKYpa5KktSKgA+7q1RIIDNY3ie5wRk+D0csjIVJspLmNUaYYw0mYtpIMXI6EJ6XCsvXrUyC7i7VYdhcMiqddykkAWJJgxO4ozAk+UWOQtyY34Y6M5FI6TTUJFjLMNnUQNXKDcCL9xjdHPVKMtUUqD9rUpJhoBABg2AMLO5647zjBlc1vCdVIC6ovyiYLbP73mLm1zinZinWraKSLT0VdJqEuDUcPzLe2kMkQq9CO8EK+/zB1YsyxZ7jTU1VgQyvzqWGk6YLHUGiADF/dMiY2xDw/iNFtbq4QsR+217kAaQoeCVAtEDrcEzir+0TZhy1Cs5FJepUBRtpgyFEKRO5IjvOKPnqMOIqLUA207XHQW/CcMJh61q4RcanietZf2koOxZnTTTAFQnlBIMqgIOp1nUYAklfdvil5hqT5mo+XrKuuUAphzAYbgsdQY8w2MAWvtXuJBVNMKoGmmswbMw1Sbd7fLtGLLwLizCmS60lRzKgr7zBtwoF1AUjVa8Ae6RgvheHuDCFCg2j7NNpo6KgBLU+cxdjAEfym5jzB6YXLwN8yHdXuxOkFSikKAIBBESFtbSfLEbZ+nVBqVaP7NWVGCvEag2g6DMnlJtawtMYYUOM5ZKbVKTMCQZLmW1T16b6RMf1wEWo2i1EcRYW52/mODsscD+GdZ9T+ODKNM+uPo+KwBBvRhKYn8IHp02+GINONtUImPqwwWDA8p1XywFwOvx3wqcm2/T8DgqpmSevX8zgYid/q2FsuNWj2HK6CrnEHz+/E9CjJ2P1OOkT6+OCaFMCf6YSfFXE0MeUHmFUcmB0PT8vLFryQTQBEWxXKdRrbYLo8QIHw/LCrYmYx4Z8aA3GmcyKdPPCPOZaJ+u+DH4qxtv8+/18sAV6xP9b+eNDAjr8UxtXlxP8Ai6pTt9dhiGsuC6p+vgMQv3+uuG7mbUmy9JFUHSzMyqA/aQCVubLtdZMkxip8RyjK5VKfvEhTOrvMaQG+EA+V8WCjwcvRQsAZRQVDOAUXYAiCDYc3SCJ3wdSFSkgABbcaVlVEAFf2jgDp/6vjj5suYqdt5unAKvj8Pp27+cR0/Z01hTVEXS0OSCUDGAbyR0kDr26nD5MvQyFNdRgMp0kiyTq1EMJ0sdiQSGBt5z5GiQxNUCoJAVwCSuoBbMhlTcCTG9pxvIZ1nph6ZL02kDxahmVYBmYRYqC0ho91e/LPUW54mfn91qW6nLZTNBJlDt4i6gapXUB9vUJ0seXss7i/eTyS0KTeEagFU69tmBEk2vPNKiBB3E36fjawze/YspAHOv8BJFrElxax7AYRjjVQrrWKYqk00QJqquxYwwuERQQLjfSbdRzAtsBBKCROePOjlfG5EDBmqAENoIgjSQGYglApmL9jdLT9oMolODl/HKiFMhSdIhWOkSDPa/mbHA/Gcs41U0Y1jmfDIIlmdiwewBIBIKWE+50gYg4fwyG0VQoA35pjqxBUzI0kxMSve2GEQVvDhBQ3jrPLWPh1qn7RUUI4nUKXir4qKxYlnJRtJYiLaek4qGayADMVkCSBJ2E/fYRfv83jUzqYlgQxEGSwsQDqAG6qSJ6SYwBnKBQqBqLMAxMRqJEwAuw6+t7YJj2kg9PwwTiOTkUYuxpL90xPwxJQzDNoBHMBA/hVQRGkQBaSS19j6tMzkRoQzzIqqJ22EmWXuLb7xgTJ5EvULapsTYA7LIkW3+O0X3FiwIli4MsXHPahqiU6RpBVpIgf8AdrFEguwAmDDDyBj0Br8f1wvimCI0EQsEbAAHTHSw2G2AK3ENOokAhyV1bEwAYnoDqtO4+/jLUKbKWk6pJA1ADaYtuT0jtgRQVuJQk1vLcFE/XfBNMfXywGKvliZav18sfQVOwmeRvDRP18caqg9p+hgdM0Pr44LpV5Pf6GJucARF/wCrd/q7YnyfDdXYec+X34OJEbfV8d0KBJtb+3TC+Vgq2do/p1ORgoFwnK+zwPWfiMMafs0sbx8RiFSyix+/Cbinti+XEEgFjpWdp7nyAvfGMc+Um1M3202DGlusZZzg70xO47jAJW3lH5DE/B+PPmaZLF4ki+xte9pgyLDpjdYaTG4Oxn0xpafIWFPzMDUqAerHx84q41xVMrT8VwxBYLyAE3k9Y/dwiqe3lGJ8OuASROlYkC497e4+eJv0hMDllBMDxUk7wIeTHW3TCge12UarRarTq1EppQUoyoQTTp0UckM5DyEcD3Y1yZuDna/W5sGTpQWKnafErrbRhT9tqDCQKkyAE0jW0wOUBr79+npjul7QeLUFKnRrNUeQqgLJIEke/uJuNwbG+E3+9uXVdC0jpWlQRWFOkrlqVVajs0SeeJ94kHvvjiv7VUjnqGYo0tBQNrlE53d6hlhqAPK6oTqBhZBFoS/1PUnt69bRgafGI+o+3VAKVK1xoHNppoCNlMnXy35ZtuMG5b9I+W0kKldjBJimDYLeSGtAkmLADfqK2OO0XbTTy4ZnzBhH5y1IBCqVCSNZ1rCnWSFZ1kyCcHtHkgf8D/DR1QVKaNzHM+JJFPQHmmxpmSoAWV3jGMcCkfCfxjZyG7j3OfpHpyCUrqpB0koAGUgGfeGoeUncXxv/AHup5jLqX0B2dhBBMRcswAstlY7nlIwgzHtdlnQoaEhkgxTpqdZywSQRJBGY1VQd7nbUwJfsBlqgHi+IEpqXWCGLc0e6VFiX0AzuAdhvLY1RLqqieXEG37xTxjiYBqik7Mr6VXWIK0wJIAB0AE6dpsgHU4tfBuKnwKMslNfDA8N9POIIPOOZQ6kwJkTNwVGDvaXhOXzoXxWalVAaKkajpRQYcb8t7AEj7hXxl6VN2y7oKrJpLNdgFYAjQhg21EmyyTBi01DjIoFb+hBsvuCOOLUEUsEpEe4imkCYWWYqCttxGmxbUAdmmv5KopUkU9CqWvpMxYHUIMkwQdoJv1wHn+MFQBRRaGiuSqATP7PSrMxsxsdoHOYAAGGXAK9dy1RkBSpJOgrysBGsoGJg3JOm8kmJnF+gosEV6F3gNYVWp6RaTqJMggMeva/TE1FEEgiWXlEzEXJBiAJ/dEgbjfBGaza1XLOQsBBdjc6RsSfSeuI8rmQmo6gYki3MRESqkz1iD/D8Js1IJsVNZ/iCj32iFkLuskbGJgxBjY3vAsPkM1KDzPQ7AnUqwbdYie/qNVqzMugpogki8KWAAImImxsBcBYtjeRpio60mCFUBML0EENaBNyTvOx6ahaqEitpt8jSemNWwZmGnYgwSJiwgKOw6HHTZNFqHw10a45WB3JMEA3j4b/GDc3QR9PNo8OPd96PUk2Hx6HpcOvlAbq+kgKIY9fhsYn1JnviA1md1X3jlWPQ/f8AX0cTpPX8PPFRyvtG/inWdI+ysEgiCBF5mYOqe/kMPsjxxasQRqIHLJneTE+902+MY9jh1aPtJfCRvG9MCPh28j5YmAvvH5beWAqTtH+vlg1d7x1/HDoMXMIpN5j6nuMMkzYVT9fW2FBiPrthJx3jrqpWiDcf4kEgSJlAoJJjZjAnaYkKapVItjNHRag4vhEccT9piX8KmuqpElREgbcxO3pc+WKVxbIVqtQMzA1NQEE6QBEjwzqIgRcmDJ69IuFrWWpTBXT7zB295hpNh1mTftN4F8TZrOCpmCtNF0KQzOx5QYVS14EAQo7ySNxGUSCvEPlzPkO5jT9H3FAg0kgqzRpJ91oHNEAQSQCRMSuLzxCmXUhW0N0JGoDbcE3HTcYo1N6GXrgqFCvqZrWWVgAQDedRECJ02ti18F4ktWkuk9LrPMvNABHwj8LYNjsCr3gTvKn7dM5yqh1hvEXYyrAK8sOo9Dt3O+KeMofD8V4Wm2oogcDUwOiQrap0kiVNyCYsCRcP0j5VkRai+47c6nbWQ0MB5jUT5x3xQEpgkDUBO5MgA/CSflhLVMWyWfKWxqFFCFMhzFaKNLSXIC00kjYCBNztN8Xbgv6L0dYzWap5dpEhVLvDQBPMqgAne++8Ysn6LOAJlskc5UQM1dXhtMlKanSNPQa2BnrGnYTNy9m+BJ4lGsaQIqI2qBpKkgaSIO8AqYIseuAhfdupRsvv9NzznjX6DatNGqZTMpXC2Ksppv1WFkkEzIgxjzHMZdqblXUqwNwRBHqMfYNFQlMoEDBAdIibdZnftjxz9K/s6tahTzUFatN/CqMbhlIOiSLjS3L1s/XTieg0TOXMOoC+Z5HVzANQsiKgmQgllHlzySPWcXj2azL0csoUaj4jgizrIMXMlQIG43uZNsUzL1U1tNLVrDBFUnlZvdiZLAWsZnqcWjgmdKZUlStPni4JOoaQSNUyTYx6n7IwpnFrJzE9O0sOQqVlfTqAka2ixJ+yN9hYXn3emqWnz2dpOjkgqwBUsBa3cSSRZZuLDbfCqrnmLAayGZSxUCCFEhWIH8xv0gjvEvCOHV6YJYpz2CzqQkqzapW4tE269N8IAVuYs5sWZWIc1GNMaoEluUyAILGBCA9NtusXa/qquCtCk6sL1Kjt4dOmQJJ8iACxi98FN7PJROtlkGQeUQLEMSoFrGQt/hE4W5/J12o6UcrlwT+zFveaTN5qQdN2Ji3rhksGO07qDGDJnVq5g+I9RiYWkUWxC8oILGy2Pfrhr+rooJTSdJkTPLO8XJBj7IBNvhhF/suoWReaUQaRH8Um/aDvPbDr9Ud1BZ3mLhWsAYAAjbbsTJIJkYlqFbznrsZzl8oGQtWmFYjmsZ7k/ubmBewuQBifMcLVACNYMrNxJkG5t06EW9cA00EogVtMWYg/E6gRquI78xwyrZwqCAQSoJIJAjcSD3FyPT5jYm9pXeBLl6zuVYkLMMGBAMXEfvEEn5+WBzQRHYISysRZjLgbHb3up6dN7444nxImILaQsGIgEQeYHe1jMdPjBmKcgMrKANIZeoixtFrCJFrgWtgigywBl1p8ClFbwZBAAbQDeBsQP74LpcMVF8RaSOosW0Lyt2YEW7A7X+GHlLjCUkp6FI5RIOw90GDFwfrtjqhnjULMqjREOJEmZsT0HmTYDtj3fiMVsqKgAo7GAUuL0rTlqBi0+Enbrax/rhgnG6A/6rQI39ylPpttgF+HDUdwt7m4BMQCRYi4v+EgmHNZPS0CWFoJETPcSY+Z6d8R4GBzVTvEdRc647k6OabXQoU1EAMoWmouTFpv1G2AF9kKoIjLHmsCtPe0xYW2Nj2PaxmXkbHTbe/naRfDzLe2NWkqhpa3KxFyBaxO4kEHzxzK2MBcag/bJVg+7GVvNew9ZNGvLxrMKSEIk9CRIUx0aNvLC48CE6DRBMDl0A2F7AAyLdLW8sejZXjy5kNSqHlabiLXBEAztbfqJ7YVUy1OqA0WslSINpggzaJ/vimPM24dRf2S7INiCalKr+z607NQVDvDUgp+AK+f340MioiFA9BH5Y9CrEVkNGuxMHUjxJHYjmANjF5kHpis5bhjuToTXpF9gACdyWIA8rz22wfFlQg9SgV+EE6sDsTKj7T5JjRRlTWBWprpn3iVcgAbtsdh+IxSjXCnSQCCwLhbTB90MCRp3gjv1tj039IdTw8nTo+D4VcVUBPVgUqwxkwW5rMBaxBsI8pdpJMAT0Gw9JJOPN+0W6s5IFDapoYBST6P9l+NUv8AZOSRiVVsvp1D7FSmxWZ76xFpuRYTOLP7PcWp+DTWDA5TqEEFbG14APczj5/9kvahaGXqZasxahUaQwNkqOg2BGsruHIBjlj3pb2nheZ05da9MitRFkVIYaSCsll92DGreOb4rKARBvYbb0JYM1mAgL0zIMgATcyIHl16dcebfpL4zSHCqwDAvXqU1MC0q+q3npQzG22+LDw32mytPKmrWRcsjgFyz31RMBGUM7CbaQ3THi/t57UpnK0Kj0qNKVRG/wAQsQf2j2gbKNM2Atck44sAJZMbA87SolYg2v53+I6Y7/WnknU0ncyZ+c47y9MFWPVYYSRBAMEQdzcGx2BsdwOxvgJjMIGfqzPiPIv7x3t5+Q+Q7YmbjOYNjXqn1qN0269MBjfHSjFCB5SyoD2hbcQrH3qtQ+rsevr3OJKOcqCwqOJ3AYwe3XA43wTTwNo7iwKTVSc56qRDVKhE7F29O97Y2ubqXPiPJ352k+t7440/PHYGB3Hl0qDsPwmPXqMZZ2JtcsxPWNzjk1Xn3m6fabpt16Y6J7Y4cY65DadK2USCo53kyYm5v698RioxYEsZkdT+PxPzxLUXviKLjptgqmI5cQHafQOY4Vk8xSCgtSqIqQwGoGVBIIJveftD17Q5b2MjetU6aSoAUqexMzuDuPTCjL8RpBQG8EmBeaYINv4rdtupxs8XoCNVWkAOgqIJF/4uXeOox6wFkXpD7fOjMD3TvUuvD8tUpFYra/strFrXFxy9QL9xgHO8Qp5qVqEKyHSrDbcjmJEkTHUbdMVZeLUCwAq0IHQvTbr5EW+/En6/lkYkVKIM2PiqOu8E/d/fFBjQHqLb+ewly1iq2jH9RBpTpIK7kGRPmOgPQ9xsJjCutw0yRUrtq3WRqA5QYudzIECNh2jBFHi9EHUtWgdjDVVueglHBt3PltjVbjFJ93pgeVVYFto1D7+5OGFy78/SC6BBqfCqyMCutpNopus3263sbeWHSZl6og0SQokgKZEXNyog/f0GFtLP00utUBQeaXWInab22v57bYnqcTpg3qhT5OmxHn38x/pDv1c1CKBClCKSYUFB7tQPf3RpIcRO57dotjqtnKYgrpA1TouAp2BAnmMdf64T5riVNv8AplE7jWCI+feemF9XjdEuQ1dSbSSbWt755SY88V9zlm/OdZ7CKv0ocQFXLLYz4q2AhRy1LCB5+l2iMed60qeEgTRAIdllmclidUExIUhQogcvcnHoPtd7R0sxl0pDM+5UVgVUluVWWxBUbHfrHWb1Glk6VNW0ZpYfkINEyRIusmF7gyDYgbkYxdWA2W1qq8xGMbUu8VUa2kKCxAVyxUqCoIAvBNyYgggCAN9hLmcw2s6SV1hSQpAEsATGgwFvsdut5wUuSoLJ/WJMSCKTyCCCNJ1DmPfbzG+BHVGc6qm5kuUM7HoG6n4z8cJlSP5EKGBklai7JrZGBjVrZoUrrKHwwQJGogcs3VukxFTidZiB0AESRa2xvuPxnA1WuWPkNhJIUSTAkkxfGCsYibdv6dsVloTrSWBBMhQhmNO0FoXnAFrC+/qLUSCRIMHcbHzE3jG/Ek3vsN+2MqVCzFmJJMkkmSSdySbkzecRJmUzBvgynQkd8CUxf06Yb5MFgDG3bAnNTQ0eMOaMirUTEx1+vyx0iHDN8nyny+vzGIXy0HAbmydL0m5EEgY1iQjHLDriJcicgY60fXzxtVx2EGOkdNwasuBDuPXDCqtsL6q3Hri6GZ2rXplob2XkSKLsdgAXJ+Sjb+hjBtL2EcrJpILSA1SoCwETpE8xhhIFx13E/RvD8sq010gLqCkwIk6QJMbmI+WMynC6dIuyi7tqJJJMwBadgAAIFrYP1P8AL8JiUnlPBf8A/KamnU1CkARILVagBNrGXEGTsY7945H6I8wP+rJE6SdT2vuQaoMHy5RNyIMe2e0dOk1OqrornwnOkhTK6GtcEkHSfl8MJf0c5etSp1KVVy6hi1PVqOlSSCon7Iiy9JOO6nI7fgJPSPKeXVf0YOgB/VgdgTqaJIFhFYki+8DbDfIfogciXy6LMfbM3jYeIRHxGPaHyyxcSLfdgXiOd8OkXAkjYGL9vOJPrvgCtmG7kfcJNIfhE8jr/o8yyH9r4NJywAFV2QmSYKHxDquIj6O6XCMmE0ppc7cgqsJImJCxNid+mLLwfhRapVrMTUcsLt7x1A6iSCOYJAAERqsRJwzo1UWnLCdZMLpbSFBeCREXK9Y3MYDj1bs3EYbCizy7PrkqciRMGw12PUHUykf0vhQMvlnkBT5gSY//ADCR/rj2+pXDBXanTn3C2kMwJbRAIE7m8GBpa8EHCqglJVZjSpaWJKgqtwoB6iSYkmZEL/FOGG1jLzBeCDPGamSy+oj9XczcMPEOq0wsORO4k29MQvRywOk5SoD1vUt/67ec49e4xwzLtRipSUs4kt7ugCWGlaZAAAWCLxadQx5DnPahtdchz4QOilSViqKvQBRG0KpPXmgqSCLpmL/xBsgUweqMqDp/VnJ2HM8W8g0n7scjIUIn9XrW8mA63mTHTp09ThhwP2QzWaYGnS00ydQqVrDSWjUoPMygA9DOkjfD5/Zall5FWrXr8hgLTKAWYkwdTEzsxAW0E9iKSTv+k4qALBnlONgYzGY6RNgY2MaGJUt6/hiJdRcIpZc26T1viz8CygFzY2+vl19N8IsgrAzfz+uuLjwunA2jp6b2+c/PCmVp6z2RpgWDVDvBGjTpHfa8zG+8WFsL6mS5pjaSPXb4bzhuq45ZMKK1T07Y1baVrOZMXPXtH59TaY+/AKrPbFh4ysICB1whpsFPQjv0j6thhTYmNqcYR6kMXxOiDHdRjNvr4YIytE9vTFiYBEs0IurphRWHN8cPs516YQ1fe26/ngmPmZPtIUJ9Q5P2nZlVVFoAkg9Bc3iBF/ljpPaGq1QopBAE3gT/AH9du9iUlOiUpKStwOsC6yIjtpAv6dTjrK1SapYESVAuYEBZtvJgqAexB9cv+vfvEv6deRLJSzkhWLkMTpM9SFmB232OC0zwFib+vb8NvuOEn6seWSsoACdVhKz3gG+47fImiSAZn3zIm5mY+JWLdMd/qDrtXrvBNhU7x/QzQYSNvPAXGVVtGqYmbeUb/GPljeX5V5VJgbWk/f6/GeuNcWywekTMAQZvsDLbHYiQe8nDJztkxkEfx3i4UK4lbQuDywvMKQDAlZKMXYmf/uEgwfsdL4GzoNTNeHLLSoGnG2kOynSbczKGIJmByzfYlpl3SpQRWJliXbeW0tUJM7DVImDubXICbI0tdLNZlxHj1S1OLsUpHRTWCILM6swHlM2IHY6VSYZtzUNzWbIDwCzsw0oRszE0knXckBdXLudtpxrM01poROpVOqJiwAB2EczRI6gNbqeMvmNf7QkOV5jOlS7VFVRYdPeaZIkm1hKr2v4saNMUpUFwAAQLKrSWuNiYgTB0k2O1mW5ANSue3ftL4dF6clqtVQJm41SCfirGO4YxsMUL2QyS1MyhdQyKbiJLMZCDcA8xHUCMF8RzhYmr/iVapbSPeYMZW4FxEmPPT2OHXsBwUrUTlbV7zBhAUSNFuoJ9P6vYl6RFWJJnoWd4q9FVVNRqVCSWIOnoSxt7vMFj1/iJE4DxZswWkDSlN47lo95hYXuSYmakSbyg43m6lWs1NTpEspMklbkGJB2AY7TzT0xcvZ7I08tln90yradgfcAMjpeYN/vGLs4QWZZQWNCfN2N4lp09sG0soDipYCGxadsnEXqk4Jp0I3wwTKAdMSDLztPwwM5Jo4/Z5G55nXC3EiLDvP5Qfwxb8jRCqOoxXMhQeYmw3kE/Cwt8MWvLU4AHbfCmUz1fs1Cqbw/L0Jj8/rbEL0jiyezmTWpymCSPO35bx6fOIePcL8J2UHa+3nt8sZA1Q8U4+8uNWPGOM8yp8REoRMeYF/hip1069ett/SLT6d/XF1r0wZBGFVXhQLTtPa3r641cbbS+q05zURFGQpEm+2G7Uhpn6641S4bHePP4YypUAG31GLE3xK4sPhL70TcR64r7HmHqPxw64hVEnCWkedfUfjhrEJ5P2q4LVPp3M5HSETmUXNwIaRcEhrQI9SCY2hfTfSyKCpnUrydpBECQL32jp6YsfE0lVG3cnqNPxFyPkThZnslDipJ5Qbkdx9qxBHWR2AtEY8/mQB9hF8T2tGHrlAyWMSYmYJ08pkjrKk3nbqJGJqwZSLG5Bted5m997D0xrhFMFIGncixBsSOgtYfdHpgs0zG4kReOwvZd/TFjiDDqHcwDPRqEUlhALTYWFpEesDAHtExGXgC5ZVA/mt2sNsHISIEkySJj5T2+XbGZ+nqQCdJ1KZsY0mfTYHGj0B0I+UWU0wMr+fg1XqAkBKXLOy1KgUIZFwQu+9m3wsz9FctSo0klgDVaZg8q1GE7zeDERK+WGi8Np1kOs38ctaZHh6YHU7Ipt3wp9oaYbwx4gJBZQTAglZJPeOh7wIxZPhH4w3eKuIZ7TlTqAlyGQoWA5EVdmJJAIgSxmPLFB4tmKmYD1WXVUKlKYBvJESu1l1CL9PK9m43xIPW0qPcTTAFh3A3N26SdoxFQ9mMxVRPDpEgJY8q3udXMRyyfe2ODAd4Mm9p5LS4h3HNNjtB+o2iMW32RzfEcxV8JM5UUU+juzpLEDSBeJPlAjoYw54T+icioj5kBQah/Z03JbSL+8FIWANUgnqOUwR617L+y1DJJFGSX0lm1aiQoFwCAB0JgCT8IPYEDTGUtf0c5ilqqqUql9MGApEtfUp6R1BPfoDiz8SyBFJRGkojjSf3dMHoJJMt8MPKvFApj3iARa7cu827QdvtEYW5viFI0nEwQjSWIVtjEg7SQYm9ulscXV9zDIhWfLtAbYYU8LKLxg7KuXIVQSx2A64hwZo6R1G3eGIcMsjBMR9Wwry1FmvYLeWJECDe3fyw5o1FSNBmZ3HMQOwFgI3N/KcAYzf0rA+8eI3o1FAGwnBdF5uL+fTCc+KK1PkGpzKrYkAmATPSb3AsJi4OGb1UBeNw2qbjlmFURAVQATAGFm+U2k1HUaA2j72f401GoCq6ptExPe/T1w+zvGUzALCmA8WlgwI/lFzYECAbnFB4LUJzBX3VhILD3RqPQm5se4O3TFmzejLVAabMpps6OQeb3lYMoawsdPmN9zjL1OnTxQQPer1f07xDNixZMgcD3t/Pt5/xFWdpsrEMpU9j57HzHngOcNM1WmroBDIxjQ5gFiTOh5mmT59TDatyDnciGB8Fr35KnKwjcT7pI/wC6drXw5jfYBvX7et5oY8wC+96/b1vFmczoXrtiucQ4z0m+I+NvUQkMGUjcEQR8OmEbHGpixgi55n2l7UcMUQVJszni9jiPLrzL/MPxGIicS5Uc6fzD8RhoADieZyZGc2xn2BVyxcCLWMfHyH4eZxxXUjt5jrY7g9Lx88G1afr9d8bdZv64y20wJvv/AInB4qyFHUpmeky03sbdo2wZzDcz5mPj9eZ7YIFIdu/w740aYi4nobfjgePB0p0k/pJZ+o3MRbgxe48xO+NZp1AZifdUk79j28px2EsYg/hPwwPxPLmpTdNi6wT0ANjhgAqDQlBRMXcE4e9MQSSrTPedVjfpA+/5UbPamzQ0AzSuYa0hQXOwsSF6dV3i1kq8VrFahVdZIAAj3IL6Y+AHxGEXBalVGqlwENUadRiSyqJG9rET5zfpiQF91RdCHN2SZ17Mey6uWq1UFSXKqhJGll+0QLNMRB6+uLfQr02Vg1OLAAKIYwAB7sGbRHYR3xN7P0AMspjSSJMQb3MiO84jfNIcxoUe4ustftAjod/vwYAA7wfMhqcKUKL6WJJgyLkSRvfr9/nhZneLft0p0wzGoGDOjAABSQbfzDuNtz1g43Ur1alNuUUqbBtWodSFltXukb2mIkbRiL2f4LX/AFjx2KMhRlAmHBYgs11lQSDte59cCNs2wlxsN5PWyNOKsjWKbaAokxUgGWBlYVSPsmYBEERgCnkqb06hVVJCFGKNdgVVmk6uYK0jfcNAMnFkXhRp1kqJI5YqgwSxkadRsbS2w3Y2wvz/AAlCruvKyK8aTCtMyDcxAER5WFhgiq3LCT1DsZ818Q4e9AhSVIZEYFTYq41DsZm224wbwXhaMSarlVKkhVILN3sCTAu22ynbcD5dVY6q9Rhp0rH2jaNI/dA9Ij4DEnEOIo8qFUIo00wLHTPUgSxvPMe/pi56iOn84zjXGh8RuOwJ+tRjRqh9gHYjkQRCxsX0gByTsomwEkxhvwzhLDmqECBLNNye0zE/QEjVio0M+aRHhmWMSQDeY5QPLvG+2wOGeWzdatVCsxYkwRqhUHWNwCP9O+BPjbtxNbS6tCQCCW/L/P3fSXfPZ1S7Jy8qtJnlVwFWFUCARaSd4UnbBHsl7M06gJarpmbaS3KolSb9bzO0QN7K+LZaBoPLHvEgdOYm+51Xve57Wb8JqlGU30rc9zpMn1Fj3388ZmQEYv8AbNTfZGKnpO4Gxk3D8mlJ51iWOrUBYIsS94IPT19ACJ7ZZ5qFYQutSz7Eled9JDGCZMPMxIAA2nHC1A2bdzIIEaCLFRqACwbCwAEW8oxH7XOwNZ01F2V1ULIYAkmoG6QFlrEmGk3BxRV/3gW32i+YsPfutjIchxmlW1p7rwUan0MAS1NiZABEgdOUXvhlWzOtUIYiogYaxIIkCQ1+aYB+oHnue16aWZBIcgajtLCVkRe4UE/zD42bhvGxVRXKhCzFIBkEqATAPQyCAZNm+LWTABREFptSuRvDyc8g+Y/eMMxTFYaayB+6h4YqBvSJsrReCNNgCF5Saf7R+xTUB4lJvFpHYgQ4B/eXv0MTBBBiMW18wWRlU6TEagBIhtW+8g/icLeG+0zgtl6pKltybBtM6Sb2aOogbdpM4zkQ2vHl69fpXXaTHkIXJ32B9fTiefkYlyn+In8y/iMWbj3ADJqJzCAWUQHBgiSIhlmJKjqRbFdoU4qJBBGpdvM9iAfXpjTTIHFieU1WkfTsVafWXHuOjLPlwwQJWqGmXepoCEU3qTdSGkIw3FyveQJwj2xp1dZfSijMNlqbK5qCo4FoIQBZm0nob4YcS4X4tXL1A+nwHZwumdRam9O5mw0u23WPQpeI+zhXK5pEL1Hr1jWUoArUqpZGVlJaCqMit3MReQMT0xCNOI+09KnSdkaWCVnA0Mf8EkMWCiQgYaS23acccP8Aaui9Ol4rhKrUKdd1htKK6FyzPGlUGlxqJi0TNsQ5r2TV2LUnalqyxyrcur9nJKkAkaXUs17g6jINo4HsYmipTaozJVylPJtCwQlNagDA3hj4jdCNuxmCoqp0YL7S5eCNcNKAIVYOTVBNOEK6jqhiDH2W/dMLeOe2uXSnUAqEOKQcyjjSrSAzHTyrMiTsQQYIwLxX2d1h2qslV3SlTOul+z0UTUZeUOGVy1QtrVhBVQALzT87wCo1SpSL1TSbL0aLVKnMzw9XWQxaQ8OACQw5msSJwvkoCrhkXvGWW9rVo/rCVTpYNSWnINzUpB1LWhCSwAmJPyCg8XRnDVnChC7G0yKYXxYAFyoiQNpuIBxnG+H/ALVqiFQrVaNXSU1aRl1XSompzA+Gsm27d7c5XhIWjmUGgfrDVadMml+0HjHmipr5wCxAsNhJOxOgFCcSbjKt7XOaaeG6rQXWS95CgkKahFgurSNZteZ3xPxii2tSKhprpAZUO3L0EWmW3mIG9hhG/Cip11HT3FpsGp6hClirJLDQbuNyIO0jEP8AtioUaDBfSo5pJUTYz6ffgZRbqSGMumQz9IaaIkqv2muG0we2wtJ2PSZwx4XU0BtLFhYSSNlAuOpPn/YUzJswDMyqXLEdLQBHKRYiD23i/Sx8M4kWVVA1agdotA6gWUTPmIG8E4ksFoSV96RZ3MM5PMRBLCCdRgAqYBhQCCZMmzQDiGhW8fxCEKUkSoZD2ZlViCii7i7AnYEmJO0rP49QUdWkGxG4IhtW/WZAP8LYKz37ChVWlBBRosbDwjEEfZjSL7Qb7YoMm1y9b1Pl7VjqpUJJJ3OOQcZhuLXDuGcQWkXJUElSqmTKk2lT0PnG3rhv7LIzOZtTaHboAED80yAsQwtfeMVymB1/v5YIoZxkLEfaBU/EET0gjp2wJ06ga7x3T5/DKluBew+fnL6eNU3hoJ8Q1FUGNPJEsQN5sAJ9ZtNl4bw81aD1wfdW63kqweIgEfZa9oib2xSPZLLrVpFH06qbswB306ULSIusoPmexBvfDOM06QqUjLeJo2YCFpggDmBJDioTNtx5xmZVAJUc7/4nrtPnzZMAyDk1+lj6wfh3DXOYTTzeJ4iKrJF0p8xV2Gm8mVEwVWdxjOM8Id6VLMAswD1akBTFMKCjTE6gCFYm0CbdcNOE8Xp0mUimx8GtVK6oulSmiyrdWEflAkYz/a1NaIHhsxprmEEQGPjh9ulh02JI2xUdPVf2D6f5kZDlayF7/wDb9emeX8c4dXdRVFN9ECyqYQk6IsIILAgEWJEYipcCzJpGmtGr4lNmqldFwhhCwI20usEGIMdQcWXMcfgGsoZar0KGXqHUIUUjQYVEO+soikCLczSYAxI3GcvmaebqFBTJyppVSop0nq1WzFKqreGG0FtCtIUy2hpIlcaaVQE83qvEGQuR/Hy+zy/KrrXAOGV3p1WZKgr0Hpq1LQQXFQMASOhhN4uNN+uIOP8As41dQVRw6ahEG2mSysIm0N/LeRucCP7dpUpvTIqJIyiU3GnUEyqFJqXGpn1ube7Ycwww4v7epU16RmKVQ1atdArgA+OF1pUP2k5QVdTdSbAwcDOKmsR3H7RL4TjyDqB/YfnfrmKOHVc1QKJWpVACSabshiAoJM/aTSVOobAjcWwTnuCrUqhtBSqhBqU/dJjqLRvfziJwTR9p6FSswioq1MrTypIKioppeHpamTbSWpqSp/fb1xWX4pU/WuZqjy6g+MxNQRCyW6GANiREDmAxYoCbXYwa6sqnh5x1J2Pl/H0857hm/wA8L23xrGYYmAJpuv11wMd8ZjMSJMjrbY11H11xmMxLTjIn9wfXQ4mPv0fX/wDpjMZiBxKGD5j3h6H/ADY5y2zejfguMxmBd50eZzan6p/8sCcF/wCIper/AOVMaxmAZfiH2iMJJcr/AMQPRP8A9c4g4j/gZn+U/hWxmMwuO33w69/unlNXA9T8sZjMacREHqbYjXp8MZjMSOJfvLJ7M/8AF1P/ABPwfHeX/wAav/On+V8ZjMJt8Z+wT0uk+HH/APTf3S1fYf8A7R/8yYgXY/z/APxOMxmE14M2k4++VfjPv1v/AAv/AG2wuyX+FX/7v+fGYzGivwD7p5/N/wCc/Y/90XHfDLP7Zb/sx/7hxmMwRuRMvB8L/d9RFz9PT8zhpxX/AIsfzU/82MxmO/5D75f/ANd/tX6Gf//Z"/>
          <p:cNvSpPr>
            <a:spLocks noChangeAspect="1" noChangeArrowheads="1"/>
          </p:cNvSpPr>
          <p:nvPr/>
        </p:nvSpPr>
        <p:spPr bwMode="auto">
          <a:xfrm>
            <a:off x="0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2" name="AutoShape 26" descr="data:image/jpeg;base64,/9j/4AAQSkZJRgABAQAAAQABAAD/2wCEAAkGBhMSERUUExQWFRUVGRgZGBgXGB0dGBoaGBobHBodGBoaHSYfFxojHRwaIC8gIycpLSwsGR4xNTAqNScrLCkBCQoKDgwOGg8PGiwkHyUsLCwsLCwsLCwqLCw0LSwsLCwvLCwsLCwsLywsLCwsLCwsLCwsLCwsLCwsLCwsLCwsLP/AABEIAOEA4AMBIgACEQEDEQH/xAAcAAACAgMBAQAAAAAAAAAAAAAEBQMGAAECBwj/xABKEAACAQIEBAMFBAgDBAkFAQABAhEDIQAEEjEFIkFRE2FxBjKBkfBCobHBBxQjUmJy0fEzsuEVFjTSQ0RzgoOTorPCJFOjtMMX/8QAGwEAAgMBAQEAAAAAAAAAAAAAAwQBAgUABgf/xAA2EQACAgEDAgMFBwMEAwAAAAABAgARAwQhMRJBE1HwBSIyYbFxgZGhwdHxFMLhFSNC0jNEcv/aAAwDAQACEQMRAD8A8+zS1nzDIrNqeqyqNRElnIHW3TBVXgubXM1csGd6lLWTpcwURdZdSSJUpDDuGHfBeW4gtKtWYrqeaopyFZVLEqxYNZhoLKB/FPQAsKvtDSqPTqlG1jLVcvU0hAGDUnpoyqIAKK4WNiFG2x21Yjt2/OUbHfBiOjwnPMuoJmSpAIIDkEExIIsRNp2HXHaZDN62pxX8RYBTn1At7oI7mRA6yInDqhxhAmgI0/qlTKydO9Ss1TUb3A1EaesT5YYPxGnVXSUcKTlmBGnUGy9E0YiYhlJMzKno2K5M1HgQmLTM0rmXyeZYah4xWYkFyCdQW3fmIHqY3MYbcO4FmXrUqdQ1qXiuEDMHgEwNiV2JuJkC/q+biiVifEUFnqF11KkUtdY1G0VZ1FSJBRhEnVM2wyfidOnmahQawc145I030M+nSQSGB1TqOwgRYys2e+0fTRMNu8qL8MzCMAwrAt7oPiDUJN1B3GJP9nZmCR440+8QakCF1XPTl5vS+LlkK6KqrpaB4wJgAxWCglZJGoaetjqIxp1mnUU6mLGmZYCIpqwAI1GBzbXiB3sqdRHBpK2r1f7Sl1qGYWCXrKG2JdwDtte9iPgR3wE+ezI2r1R/4r+f8WL5xdRVYkawruahQgaQxNyCPe6gEgEC2K7m+Ffh2PnhjHnB5gMmjJW+8rGY4xmhtma49K1T/m+pwJ/vHnB/1rM/+fU/5sN83kYse/b/AFwmzeWj6/1xsYijjgTBzo2MzpvaXO9M3mf/AD6v/PiGp7U52D/9Xmdj/wBPV/58RGl9fLEValb4YIcS+QgVc+c+gnYDL02GrUUSf2j6iSg/i3kzfCarUeffqi/SpU3k2970+txKWfbw1MknSIFrwqibj+uNDMs7QNQ+PSTcztv5bxjBUfKWZyx2nVatU61ay22FWpJIA/i9b+nxFOdrRatVN7ftak/Hn+7EmcpuZAGoWknSI5epNhfr/qB1QGhSC/NMmBEEncmSYEC5+WJLqOwnDq3szpM9U0/4lad/8eryjYTD79x+EYytxOogJNWraP8Ap6u57/tLbeZvtiNXkgfvAQN2O2wBknbp92OHyIUGVAAIsxiT/LE2A+497B8RbnU/cwvhWazFWoFWtUIMATXqG5i0hrX6wMF187WR0HjOQ+oBvFqaJT3tWlyykStj323OAOE55adVDcqjhrKLwVNogfE7d98GU+LjxqDinVqeDUbU60ioUNcLpB0zMksYPN2uaF95bfkkwDO8ZzPho4qVlDAXFSoACdt3jyj+E/DScZzOn365Mb+LWANukm4mBP3dMSV84QmhlIcZepl9JI0tqnS4AOn7QJEWKDpdWGXYv4jydZpZks6AjXqUKjLT1R4hi+kqDAF4nA1cAbzqNcxfl+J5o+IfFqg0wCQ1WsDdglhq3ll3jYxOI04tnTqGqrC7k13kWB/f29cZ/tYeG6l3BFBaIZffZhUFSTHuU9MU5O4gkRYazvtHSLVGp1HVtaVRV0BhKU1pQQ11OoalI31tIjA3zBjQ9fScVYC79fjIf94a+oAZisZIgeLVvPxtIuB1v5Skz/tNngTGaqqdTAL4tWR21CSdh2674dZPiCmlSAZzTWg1AjSXIeq1bTUWmTpqKA0XgkAxYjFJ4xnvEe512VVPhKgIp6VAhbBVUQPIAGDipJnJv3M3XyZNR7H3m/zHEtHhxjv6A9hgysRqb1bt3bBFBBt+Q8sarZWA2no8GlQ8zmhkLbfV/P6jBdHKm1j9RgmhT8p2/P6+ODaVOen1bCTZDe81kwgDaAUcp9fPDTIZdfX++MOUaMdpTZfr/XFWe+8MqVHmTyin7I6YYpw1D0+VumEOSz/ScPaFclbbjbCTkgxPOHU2DOa/ArSt/l5/PCXNcO6EQfMYtOUzs7/Rvjeby6v7wv0PX6/rgmPIRzFlzsp6XlBzfCww2+rfdir8T4QV3FsejZzKFTG46H5YXZnKq4II+vljQxaopOz6Vcyzy+vldJ2wHUp2+H5HFq49kNBv1NvmfvwgrUuX4H8MelxP4ihp4/PjOHIUM9RXJEUqRBmEXeOywJJg/P164HzkhTBAsZIgW5uoFhfe/XpbDPNqngUSxOkogIHQwt7R1H3dcVrM5E1tKhgovIk7Xi3ST5/lPnTtdwl0andKu20eJEnSGbVJgbkgAdfujDqnlKFrhmNwHYkR3WBEWMSScVZcgF1IWB3JkQljEmT5dpva2DxSdPeDKHIBZiADJAEXJCyZggDfcmArlPlLM18ev1jvN8XYAKtOAQADfUxaDCT7o3huwwuSjrGv7R/f3iDB0tAAN9wLCfMBZoaFRxWVWXlusta0INQPYRAm9+mOq2cVkZQ3PMs7SItB0r1iSJgTNjvIgwUWIM2YTn+IKqaQQBebGJkbAG5gDYTabCML/wDbrNCq+kGywfKN1kE3NtQMxM3wpzuWJWWIIGomVNtpIE32nmuLWFxiTI52VmmqyLERq3U8o/dA6kCT1J61c7XzGcbBaAG/nzG+ezZa+rUCNlJDRG8wTG95C3scDvWvDqdTMF3Bt6g8o79dhiVc1oUsNO/NoEMD31ADWB+8R9rfGlTMVBbRIFtbAKJiSQOaDP7vQG4wv1jvKkGqPEX8SzmoeFdQgi6TuDbSIImCZPvG/lhZmGKqYJgRJuQZEdTv9AnfFryHCAl6kuTEaxppsXBgKHbmt3IEDYTGOeIlJemaFIEMVYQpkzfuCLgGDfvtAfEo0oNQJygChKlR4i9Soq0Q3OLBwAGPvCL6TIUn0B8p23+IzGnVPhGHIAZVEwNUSApPQG+HozC5cirTmm4BAfTTBg3ABWCANKgzI38xiajxEn31SoKhIOiCBYNBiYPmT0F+xfELVQnK4XepXq1Q62/mbv3bBVCr2t/ceWA8zT52/mb/AOXnjNRm/wBX9fqMeofTmpt4NWB3jVOIEbD1j+2HPDc0YvPx/thDkVURJj1P+v1OLDlxAEf1HljOzYwBVTf0zl9yYeM0Y2xPSqq47G+3xwKqyNvq2Oky8XFsInmO0DBc7V0n52+HTB/C+KXicDZzIa77G/pt6YE/VXQzG3b4eWL9KsKgXvvxLZXqwZH2h94xMvEOXSd8Ikz+tV6Ed/TBhFvPFRjrmLnGpG8YvWDqAT/fCphBj+uJBXAYA/X1GIc1mBqF7+XwxIUzgAkVe0uUDU57X+U4olZAAfQ/gMejcRqLoIPby2g+eKFmKO/x/LHo/ZZPQQZ5X20oGQMJ6Fx2orZWkym66AIAI2Hf03xXs07hLi2mNREXAi+3X672ReFRSCiYZVMH4eeF+d4ePC0xNpEAgDr5bG/nffCDiIHneLaNNmSTKhWlRqiSBzFRPK1wCYt03sVlU1sXaWAaZbvYyC0+hPQAeeB8vkxlwWqamh5A27hZnYzNtrrJxLmONBt2CSLkNsZF5ZSDefS1xOMXNkJsJ+MNixrdvxDGqm5JUgfxADoSF5gV9J6SYwu4g5NOAw1bxIA6CDJWSLbdT5jEPiCo5ZHd7gACIUgiQrxA8+Uz5ddSQ4GnTqmBIYwI29/USxItPzkASg384z4ShLbj5SNqlKmQpGtpjb7RvYEC23NF9Vt8R10zUlFpjTO5KdY98BhpMxeJjYHYOOGVyXGkAlATDLzQA8EXg6riDHWMNKCU3POqsTcD7CgzsqmDPkO1tpG2WjFncIflKvRNtNEl2mGhCxJlZ81AnYz0ne5lHK1UBdtYp02AqL7zCYiU1HWt1OoBhF9t39bLosCkDTU2VFKlTPMY894J2XyMELM5oCoiW1OFHh6Zdri7ydKqIMmwm8mMVJBnNq2YdFCoJl86JaWcgxZlYEEqIjmAMdQO5BicD8VdxTnWFIu+lTzWm03Am8QNrxFxs7rFQKVFOpsqrqqEAgGRDw0mSIBPKZNzIGd4o4Ion9rVIYryQCsE80tJgS21wdjiwHeKdJ7SLK8T0sHB535mJJGmRJHTSTawJNr9IVnOutRtVMKp1qxGpUYrMOwBWVUQYi5v3GOOK5fMUVDuGMgRqsJ1c0CQZMgwR19JRZzPVmILC4UQdMctn7R1W/aOmGVQHccQ6LcudZRqb1P546SlJ+u+IWeXbtJ74LpjH0DGAyiKFip2nNOlHl9DDPJxG49Po4EFPaMYsqZE+nwwhqtH12Vm5oPaAx7PLDQa3n5fDB1FpGEdDPDrv6+Y6YMocSQAXtA3PrjzWXCyncT1uPMmRbBjGtWK4EPGlFmG/lgTiXGUAgGT2tit1MwWYmfw7+uC4dMX3MW1GpXHsOZYDn6ZJIBH9sGpnYF9j/U4q9CnP0PLDrK5diPL++GvAF1Ef6kkXI6nE6ga31bGqfEGmTO/54kehG/1tgaot/rucaePRoRvMXN7QdTsZxmc6W3J+gcLMyu/x/LBjrb4fliCuov9dcPY8QxihMnPmbKbaXpuIAqon7K/hhXW4nVapFNgsfvKDO07kyYI2Aj1wmq5u6qG5iimLkxpI3a07SbxgGnxTRrDFqSyYudTdm1sZgT0EA3gzjxWqzF9l4mljCf8o9qVqrsVZ1UXhUbmIi7XNjJIuN/3oAGs5mdCkFQdciJWZ3JdpsIAMdPwQZPij+HyudKgs9WoNRAJZQAn7vLpBteTaIKvhuTWo7tUZ2XUNlliWgDSkwxvsBsIwiMfNyG6RXn69cywZWvmqlYIHFRFjWwYiFIudbMQsiTJvsfLFjrcURyKYpa5KktSKgA+7q1RIIDNY3ie5wRk+D0csjIVJspLmNUaYYw0mYtpIMXI6EJ6XCsvXrUyC7i7VYdhcMiqddykkAWJJgxO4ozAk+UWOQtyY34Y6M5FI6TTUJFjLMNnUQNXKDcCL9xjdHPVKMtUUqD9rUpJhoBABg2AMLO5647zjBlc1vCdVIC6ovyiYLbP73mLm1zinZinWraKSLT0VdJqEuDUcPzLe2kMkQq9CO8EK+/zB1YsyxZ7jTU1VgQyvzqWGk6YLHUGiADF/dMiY2xDw/iNFtbq4QsR+217kAaQoeCVAtEDrcEzir+0TZhy1Cs5FJepUBRtpgyFEKRO5IjvOKPnqMOIqLUA207XHQW/CcMJh61q4RcanietZf2koOxZnTTTAFQnlBIMqgIOp1nUYAklfdvil5hqT5mo+XrKuuUAphzAYbgsdQY8w2MAWvtXuJBVNMKoGmmswbMw1Sbd7fLtGLLwLizCmS60lRzKgr7zBtwoF1AUjVa8Ae6RgvheHuDCFCg2j7NNpo6KgBLU+cxdjAEfym5jzB6YXLwN8yHdXuxOkFSikKAIBBESFtbSfLEbZ+nVBqVaP7NWVGCvEag2g6DMnlJtawtMYYUOM5ZKbVKTMCQZLmW1T16b6RMf1wEWo2i1EcRYW52/mODsscD+GdZ9T+ODKNM+uPo+KwBBvRhKYn8IHp02+GINONtUImPqwwWDA8p1XywFwOvx3wqcm2/T8DgqpmSevX8zgYid/q2FsuNWj2HK6CrnEHz+/E9CjJ2P1OOkT6+OCaFMCf6YSfFXE0MeUHmFUcmB0PT8vLFryQTQBEWxXKdRrbYLo8QIHw/LCrYmYx4Z8aA3GmcyKdPPCPOZaJ+u+DH4qxtv8+/18sAV6xP9b+eNDAjr8UxtXlxP8Ai6pTt9dhiGsuC6p+vgMQv3+uuG7mbUmy9JFUHSzMyqA/aQCVubLtdZMkxip8RyjK5VKfvEhTOrvMaQG+EA+V8WCjwcvRQsAZRQVDOAUXYAiCDYc3SCJ3wdSFSkgABbcaVlVEAFf2jgDp/6vjj5suYqdt5unAKvj8Pp27+cR0/Z01hTVEXS0OSCUDGAbyR0kDr26nD5MvQyFNdRgMp0kiyTq1EMJ0sdiQSGBt5z5GiQxNUCoJAVwCSuoBbMhlTcCTG9pxvIZ1nph6ZL02kDxahmVYBmYRYqC0ho91e/LPUW54mfn91qW6nLZTNBJlDt4i6gapXUB9vUJ0seXss7i/eTyS0KTeEagFU69tmBEk2vPNKiBB3E36fjawze/YspAHOv8BJFrElxax7AYRjjVQrrWKYqk00QJqquxYwwuERQQLjfSbdRzAtsBBKCROePOjlfG5EDBmqAENoIgjSQGYglApmL9jdLT9oMolODl/HKiFMhSdIhWOkSDPa/mbHA/Gcs41U0Y1jmfDIIlmdiwewBIBIKWE+50gYg4fwyG0VQoA35pjqxBUzI0kxMSve2GEQVvDhBQ3jrPLWPh1qn7RUUI4nUKXir4qKxYlnJRtJYiLaek4qGayADMVkCSBJ2E/fYRfv83jUzqYlgQxEGSwsQDqAG6qSJ6SYwBnKBQqBqLMAxMRqJEwAuw6+t7YJj2kg9PwwTiOTkUYuxpL90xPwxJQzDNoBHMBA/hVQRGkQBaSS19j6tMzkRoQzzIqqJ22EmWXuLb7xgTJ5EvULapsTYA7LIkW3+O0X3FiwIli4MsXHPahqiU6RpBVpIgf8AdrFEguwAmDDDyBj0Br8f1wvimCI0EQsEbAAHTHSw2G2AK3ENOokAhyV1bEwAYnoDqtO4+/jLUKbKWk6pJA1ADaYtuT0jtgRQVuJQk1vLcFE/XfBNMfXywGKvliZav18sfQVOwmeRvDRP18caqg9p+hgdM0Pr44LpV5Pf6GJucARF/wCrd/q7YnyfDdXYec+X34OJEbfV8d0KBJtb+3TC+Vgq2do/p1ORgoFwnK+zwPWfiMMafs0sbx8RiFSyix+/Cbinti+XEEgFjpWdp7nyAvfGMc+Um1M3202DGlusZZzg70xO47jAJW3lH5DE/B+PPmaZLF4ki+xte9pgyLDpjdYaTG4Oxn0xpafIWFPzMDUqAerHx84q41xVMrT8VwxBYLyAE3k9Y/dwiqe3lGJ8OuASROlYkC497e4+eJv0hMDllBMDxUk7wIeTHW3TCge12UarRarTq1EppQUoyoQTTp0UckM5DyEcD3Y1yZuDna/W5sGTpQWKnafErrbRhT9tqDCQKkyAE0jW0wOUBr79+npjul7QeLUFKnRrNUeQqgLJIEke/uJuNwbG+E3+9uXVdC0jpWlQRWFOkrlqVVajs0SeeJ94kHvvjiv7VUjnqGYo0tBQNrlE53d6hlhqAPK6oTqBhZBFoS/1PUnt69bRgafGI+o+3VAKVK1xoHNppoCNlMnXy35ZtuMG5b9I+W0kKldjBJimDYLeSGtAkmLADfqK2OO0XbTTy4ZnzBhH5y1IBCqVCSNZ1rCnWSFZ1kyCcHtHkgf8D/DR1QVKaNzHM+JJFPQHmmxpmSoAWV3jGMcCkfCfxjZyG7j3OfpHpyCUrqpB0koAGUgGfeGoeUncXxv/AHup5jLqX0B2dhBBMRcswAstlY7nlIwgzHtdlnQoaEhkgxTpqdZywSQRJBGY1VQd7nbUwJfsBlqgHi+IEpqXWCGLc0e6VFiX0AzuAdhvLY1RLqqieXEG37xTxjiYBqik7Mr6VXWIK0wJIAB0AE6dpsgHU4tfBuKnwKMslNfDA8N9POIIPOOZQ6kwJkTNwVGDvaXhOXzoXxWalVAaKkajpRQYcb8t7AEj7hXxl6VN2y7oKrJpLNdgFYAjQhg21EmyyTBi01DjIoFb+hBsvuCOOLUEUsEpEe4imkCYWWYqCttxGmxbUAdmmv5KopUkU9CqWvpMxYHUIMkwQdoJv1wHn+MFQBRRaGiuSqATP7PSrMxsxsdoHOYAAGGXAK9dy1RkBSpJOgrysBGsoGJg3JOm8kmJnF+gosEV6F3gNYVWp6RaTqJMggMeva/TE1FEEgiWXlEzEXJBiAJ/dEgbjfBGaza1XLOQsBBdjc6RsSfSeuI8rmQmo6gYki3MRESqkz1iD/D8Js1IJsVNZ/iCj32iFkLuskbGJgxBjY3vAsPkM1KDzPQ7AnUqwbdYie/qNVqzMugpogki8KWAAImImxsBcBYtjeRpio60mCFUBML0EENaBNyTvOx6ahaqEitpt8jSemNWwZmGnYgwSJiwgKOw6HHTZNFqHw10a45WB3JMEA3j4b/GDc3QR9PNo8OPd96PUk2Hx6HpcOvlAbq+kgKIY9fhsYn1JnviA1md1X3jlWPQ/f8AX0cTpPX8PPFRyvtG/inWdI+ysEgiCBF5mYOqe/kMPsjxxasQRqIHLJneTE+902+MY9jh1aPtJfCRvG9MCPh28j5YmAvvH5beWAqTtH+vlg1d7x1/HDoMXMIpN5j6nuMMkzYVT9fW2FBiPrthJx3jrqpWiDcf4kEgSJlAoJJjZjAnaYkKapVItjNHRag4vhEccT9piX8KmuqpElREgbcxO3pc+WKVxbIVqtQMzA1NQEE6QBEjwzqIgRcmDJ69IuFrWWpTBXT7zB295hpNh1mTftN4F8TZrOCpmCtNF0KQzOx5QYVS14EAQo7ySNxGUSCvEPlzPkO5jT9H3FAg0kgqzRpJ91oHNEAQSQCRMSuLzxCmXUhW0N0JGoDbcE3HTcYo1N6GXrgqFCvqZrWWVgAQDedRECJ02ti18F4ktWkuk9LrPMvNABHwj8LYNjsCr3gTvKn7dM5yqh1hvEXYyrAK8sOo9Dt3O+KeMofD8V4Wm2oogcDUwOiQrap0kiVNyCYsCRcP0j5VkRai+47c6nbWQ0MB5jUT5x3xQEpgkDUBO5MgA/CSflhLVMWyWfKWxqFFCFMhzFaKNLSXIC00kjYCBNztN8Xbgv6L0dYzWap5dpEhVLvDQBPMqgAne++8Ysn6LOAJlskc5UQM1dXhtMlKanSNPQa2BnrGnYTNy9m+BJ4lGsaQIqI2qBpKkgaSIO8AqYIseuAhfdupRsvv9NzznjX6DatNGqZTMpXC2Ksppv1WFkkEzIgxjzHMZdqblXUqwNwRBHqMfYNFQlMoEDBAdIibdZnftjxz9K/s6tahTzUFatN/CqMbhlIOiSLjS3L1s/XTieg0TOXMOoC+Z5HVzANQsiKgmQgllHlzySPWcXj2azL0csoUaj4jgizrIMXMlQIG43uZNsUzL1U1tNLVrDBFUnlZvdiZLAWsZnqcWjgmdKZUlStPni4JOoaQSNUyTYx6n7IwpnFrJzE9O0sOQqVlfTqAka2ixJ+yN9hYXn3emqWnz2dpOjkgqwBUsBa3cSSRZZuLDbfCqrnmLAayGZSxUCCFEhWIH8xv0gjvEvCOHV6YJYpz2CzqQkqzapW4tE269N8IAVuYs5sWZWIc1GNMaoEluUyAILGBCA9NtusXa/qquCtCk6sL1Kjt4dOmQJJ8iACxi98FN7PJROtlkGQeUQLEMSoFrGQt/hE4W5/J12o6UcrlwT+zFveaTN5qQdN2Ji3rhksGO07qDGDJnVq5g+I9RiYWkUWxC8oILGy2Pfrhr+rooJTSdJkTPLO8XJBj7IBNvhhF/suoWReaUQaRH8Um/aDvPbDr9Ud1BZ3mLhWsAYAAjbbsTJIJkYlqFbznrsZzl8oGQtWmFYjmsZ7k/ubmBewuQBifMcLVACNYMrNxJkG5t06EW9cA00EogVtMWYg/E6gRquI78xwyrZwqCAQSoJIJAjcSD3FyPT5jYm9pXeBLl6zuVYkLMMGBAMXEfvEEn5+WBzQRHYISysRZjLgbHb3up6dN7444nxImILaQsGIgEQeYHe1jMdPjBmKcgMrKANIZeoixtFrCJFrgWtgigywBl1p8ClFbwZBAAbQDeBsQP74LpcMVF8RaSOosW0Lyt2YEW7A7X+GHlLjCUkp6FI5RIOw90GDFwfrtjqhnjULMqjREOJEmZsT0HmTYDtj3fiMVsqKgAo7GAUuL0rTlqBi0+Enbrax/rhgnG6A/6rQI39ylPpttgF+HDUdwt7m4BMQCRYi4v+EgmHNZPS0CWFoJETPcSY+Z6d8R4GBzVTvEdRc647k6OabXQoU1EAMoWmouTFpv1G2AF9kKoIjLHmsCtPe0xYW2Nj2PaxmXkbHTbe/naRfDzLe2NWkqhpa3KxFyBaxO4kEHzxzK2MBcag/bJVg+7GVvNew9ZNGvLxrMKSEIk9CRIUx0aNvLC48CE6DRBMDl0A2F7AAyLdLW8sejZXjy5kNSqHlabiLXBEAztbfqJ7YVUy1OqA0WslSINpggzaJ/vimPM24dRf2S7INiCalKr+z607NQVDvDUgp+AK+f340MioiFA9BH5Y9CrEVkNGuxMHUjxJHYjmANjF5kHpis5bhjuToTXpF9gACdyWIA8rz22wfFlQg9SgV+EE6sDsTKj7T5JjRRlTWBWprpn3iVcgAbtsdh+IxSjXCnSQCCwLhbTB90MCRp3gjv1tj039IdTw8nTo+D4VcVUBPVgUqwxkwW5rMBaxBsI8pdpJMAT0Gw9JJOPN+0W6s5IFDapoYBST6P9l+NUv8AZOSRiVVsvp1D7FSmxWZ76xFpuRYTOLP7PcWp+DTWDA5TqEEFbG14APczj5/9kvahaGXqZasxahUaQwNkqOg2BGsruHIBjlj3pb2nheZ05da9MitRFkVIYaSCsll92DGreOb4rKARBvYbb0JYM1mAgL0zIMgATcyIHl16dcebfpL4zSHCqwDAvXqU1MC0q+q3npQzG22+LDw32mytPKmrWRcsjgFyz31RMBGUM7CbaQ3THi/t57UpnK0Kj0qNKVRG/wAQsQf2j2gbKNM2Atck44sAJZMbA87SolYg2v53+I6Y7/WnknU0ncyZ+c47y9MFWPVYYSRBAMEQdzcGx2BsdwOxvgJjMIGfqzPiPIv7x3t5+Q+Q7YmbjOYNjXqn1qN0269MBjfHSjFCB5SyoD2hbcQrH3qtQ+rsevr3OJKOcqCwqOJ3AYwe3XA43wTTwNo7iwKTVSc56qRDVKhE7F29O97Y2ubqXPiPJ352k+t7440/PHYGB3Hl0qDsPwmPXqMZZ2JtcsxPWNzjk1Xn3m6fabpt16Y6J7Y4cY65DadK2USCo53kyYm5v698RioxYEsZkdT+PxPzxLUXviKLjptgqmI5cQHafQOY4Vk8xSCgtSqIqQwGoGVBIIJveftD17Q5b2MjetU6aSoAUqexMzuDuPTCjL8RpBQG8EmBeaYINv4rdtupxs8XoCNVWkAOgqIJF/4uXeOox6wFkXpD7fOjMD3TvUuvD8tUpFYra/strFrXFxy9QL9xgHO8Qp5qVqEKyHSrDbcjmJEkTHUbdMVZeLUCwAq0IHQvTbr5EW+/En6/lkYkVKIM2PiqOu8E/d/fFBjQHqLb+ewly1iq2jH9RBpTpIK7kGRPmOgPQ9xsJjCutw0yRUrtq3WRqA5QYudzIECNh2jBFHi9EHUtWgdjDVVueglHBt3PltjVbjFJ93pgeVVYFto1D7+5OGFy78/SC6BBqfCqyMCutpNopus3263sbeWHSZl6og0SQokgKZEXNyog/f0GFtLP00utUBQeaXWInab22v57bYnqcTpg3qhT5OmxHn38x/pDv1c1CKBClCKSYUFB7tQPf3RpIcRO57dotjqtnKYgrpA1TouAp2BAnmMdf64T5riVNv8AplE7jWCI+feemF9XjdEuQ1dSbSSbWt755SY88V9zlm/OdZ7CKv0ocQFXLLYz4q2AhRy1LCB5+l2iMed60qeEgTRAIdllmclidUExIUhQogcvcnHoPtd7R0sxl0pDM+5UVgVUluVWWxBUbHfrHWb1Glk6VNW0ZpYfkINEyRIusmF7gyDYgbkYxdWA2W1qq8xGMbUu8VUa2kKCxAVyxUqCoIAvBNyYgggCAN9hLmcw2s6SV1hSQpAEsATGgwFvsdut5wUuSoLJ/WJMSCKTyCCCNJ1DmPfbzG+BHVGc6qm5kuUM7HoG6n4z8cJlSP5EKGBklai7JrZGBjVrZoUrrKHwwQJGogcs3VukxFTidZiB0AESRa2xvuPxnA1WuWPkNhJIUSTAkkxfGCsYibdv6dsVloTrSWBBMhQhmNO0FoXnAFrC+/qLUSCRIMHcbHzE3jG/Ek3vsN+2MqVCzFmJJMkkmSSdySbkzecRJmUzBvgynQkd8CUxf06Yb5MFgDG3bAnNTQ0eMOaMirUTEx1+vyx0iHDN8nyny+vzGIXy0HAbmydL0m5EEgY1iQjHLDriJcicgY60fXzxtVx2EGOkdNwasuBDuPXDCqtsL6q3Hri6GZ2rXplob2XkSKLsdgAXJ+Sjb+hjBtL2EcrJpILSA1SoCwETpE8xhhIFx13E/RvD8sq010gLqCkwIk6QJMbmI+WMynC6dIuyi7tqJJJMwBadgAAIFrYP1P8AL8JiUnlPBf8A/KamnU1CkARILVagBNrGXEGTsY7945H6I8wP+rJE6SdT2vuQaoMHy5RNyIMe2e0dOk1OqrornwnOkhTK6GtcEkHSfl8MJf0c5etSp1KVVy6hi1PVqOlSSCon7Iiy9JOO6nI7fgJPSPKeXVf0YOgB/VgdgTqaJIFhFYki+8DbDfIfogciXy6LMfbM3jYeIRHxGPaHyyxcSLfdgXiOd8OkXAkjYGL9vOJPrvgCtmG7kfcJNIfhE8jr/o8yyH9r4NJywAFV2QmSYKHxDquIj6O6XCMmE0ppc7cgqsJImJCxNid+mLLwfhRapVrMTUcsLt7x1A6iSCOYJAAERqsRJwzo1UWnLCdZMLpbSFBeCREXK9Y3MYDj1bs3EYbCizy7PrkqciRMGw12PUHUykf0vhQMvlnkBT5gSY//ADCR/rj2+pXDBXanTn3C2kMwJbRAIE7m8GBpa8EHCqglJVZjSpaWJKgqtwoB6iSYkmZEL/FOGG1jLzBeCDPGamSy+oj9XczcMPEOq0wsORO4k29MQvRywOk5SoD1vUt/67ec49e4xwzLtRipSUs4kt7ugCWGlaZAAAWCLxadQx5DnPahtdchz4QOilSViqKvQBRG0KpPXmgqSCLpmL/xBsgUweqMqDp/VnJ2HM8W8g0n7scjIUIn9XrW8mA63mTHTp09ThhwP2QzWaYGnS00ydQqVrDSWjUoPMygA9DOkjfD5/Zall5FWrXr8hgLTKAWYkwdTEzsxAW0E9iKSTv+k4qALBnlONgYzGY6RNgY2MaGJUt6/hiJdRcIpZc26T1viz8CygFzY2+vl19N8IsgrAzfz+uuLjwunA2jp6b2+c/PCmVp6z2RpgWDVDvBGjTpHfa8zG+8WFsL6mS5pjaSPXb4bzhuq45ZMKK1T07Y1baVrOZMXPXtH59TaY+/AKrPbFh4ysICB1whpsFPQjv0j6thhTYmNqcYR6kMXxOiDHdRjNvr4YIytE9vTFiYBEs0IurphRWHN8cPs516YQ1fe26/ngmPmZPtIUJ9Q5P2nZlVVFoAkg9Bc3iBF/ljpPaGq1QopBAE3gT/AH9du9iUlOiUpKStwOsC6yIjtpAv6dTjrK1SapYESVAuYEBZtvJgqAexB9cv+vfvEv6deRLJSzkhWLkMTpM9SFmB232OC0zwFib+vb8NvuOEn6seWSsoACdVhKz3gG+47fImiSAZn3zIm5mY+JWLdMd/qDrtXrvBNhU7x/QzQYSNvPAXGVVtGqYmbeUb/GPljeX5V5VJgbWk/f6/GeuNcWywekTMAQZvsDLbHYiQe8nDJztkxkEfx3i4UK4lbQuDywvMKQDAlZKMXYmf/uEgwfsdL4GzoNTNeHLLSoGnG2kOynSbczKGIJmByzfYlpl3SpQRWJliXbeW0tUJM7DVImDubXICbI0tdLNZlxHj1S1OLsUpHRTWCILM6swHlM2IHY6VSYZtzUNzWbIDwCzsw0oRszE0knXckBdXLudtpxrM01poROpVOqJiwAB2EczRI6gNbqeMvmNf7QkOV5jOlS7VFVRYdPeaZIkm1hKr2v4saNMUpUFwAAQLKrSWuNiYgTB0k2O1mW5ANSue3ftL4dF6clqtVQJm41SCfirGO4YxsMUL2QyS1MyhdQyKbiJLMZCDcA8xHUCMF8RzhYmr/iVapbSPeYMZW4FxEmPPT2OHXsBwUrUTlbV7zBhAUSNFuoJ9P6vYl6RFWJJnoWd4q9FVVNRqVCSWIOnoSxt7vMFj1/iJE4DxZswWkDSlN47lo95hYXuSYmakSbyg43m6lWs1NTpEspMklbkGJB2AY7TzT0xcvZ7I08tln90yradgfcAMjpeYN/vGLs4QWZZQWNCfN2N4lp09sG0soDipYCGxadsnEXqk4Jp0I3wwTKAdMSDLztPwwM5Jo4/Z5G55nXC3EiLDvP5Qfwxb8jRCqOoxXMhQeYmw3kE/Cwt8MWvLU4AHbfCmUz1fs1Cqbw/L0Jj8/rbEL0jiyezmTWpymCSPO35bx6fOIePcL8J2UHa+3nt8sZA1Q8U4+8uNWPGOM8yp8REoRMeYF/hip1069ett/SLT6d/XF1r0wZBGFVXhQLTtPa3r641cbbS+q05zURFGQpEm+2G7Uhpn6641S4bHePP4YypUAG31GLE3xK4sPhL70TcR64r7HmHqPxw64hVEnCWkedfUfjhrEJ5P2q4LVPp3M5HSETmUXNwIaRcEhrQI9SCY2hfTfSyKCpnUrydpBECQL32jp6YsfE0lVG3cnqNPxFyPkThZnslDipJ5Qbkdx9qxBHWR2AtEY8/mQB9hF8T2tGHrlAyWMSYmYJ08pkjrKk3nbqJGJqwZSLG5Bted5m997D0xrhFMFIGncixBsSOgtYfdHpgs0zG4kReOwvZd/TFjiDDqHcwDPRqEUlhALTYWFpEesDAHtExGXgC5ZVA/mt2sNsHISIEkySJj5T2+XbGZ+nqQCdJ1KZsY0mfTYHGj0B0I+UWU0wMr+fg1XqAkBKXLOy1KgUIZFwQu+9m3wsz9FctSo0klgDVaZg8q1GE7zeDERK+WGi8Np1kOs38ctaZHh6YHU7Ipt3wp9oaYbwx4gJBZQTAglZJPeOh7wIxZPhH4w3eKuIZ7TlTqAlyGQoWA5EVdmJJAIgSxmPLFB4tmKmYD1WXVUKlKYBvJESu1l1CL9PK9m43xIPW0qPcTTAFh3A3N26SdoxFQ9mMxVRPDpEgJY8q3udXMRyyfe2ODAd4Mm9p5LS4h3HNNjtB+o2iMW32RzfEcxV8JM5UUU+juzpLEDSBeJPlAjoYw54T+icioj5kBQah/Z03JbSL+8FIWANUgnqOUwR617L+y1DJJFGSX0lm1aiQoFwCAB0JgCT8IPYEDTGUtf0c5ilqqqUql9MGApEtfUp6R1BPfoDiz8SyBFJRGkojjSf3dMHoJJMt8MPKvFApj3iARa7cu827QdvtEYW5viFI0nEwQjSWIVtjEg7SQYm9ulscXV9zDIhWfLtAbYYU8LKLxg7KuXIVQSx2A64hwZo6R1G3eGIcMsjBMR9Wwry1FmvYLeWJECDe3fyw5o1FSNBmZ3HMQOwFgI3N/KcAYzf0rA+8eI3o1FAGwnBdF5uL+fTCc+KK1PkGpzKrYkAmATPSb3AsJi4OGb1UBeNw2qbjlmFURAVQATAGFm+U2k1HUaA2j72f401GoCq6ptExPe/T1w+zvGUzALCmA8WlgwI/lFzYECAbnFB4LUJzBX3VhILD3RqPQm5se4O3TFmzejLVAabMpps6OQeb3lYMoawsdPmN9zjL1OnTxQQPer1f07xDNixZMgcD3t/Pt5/xFWdpsrEMpU9j57HzHngOcNM1WmroBDIxjQ5gFiTOh5mmT59TDatyDnciGB8Fr35KnKwjcT7pI/wC6drXw5jfYBvX7et5oY8wC+96/b1vFmczoXrtiucQ4z0m+I+NvUQkMGUjcEQR8OmEbHGpixgi55n2l7UcMUQVJszni9jiPLrzL/MPxGIicS5Uc6fzD8RhoADieZyZGc2xn2BVyxcCLWMfHyH4eZxxXUjt5jrY7g9Lx88G1afr9d8bdZv64y20wJvv/AInB4qyFHUpmeky03sbdo2wZzDcz5mPj9eZ7YIFIdu/w740aYi4nobfjgePB0p0k/pJZ+o3MRbgxe48xO+NZp1AZifdUk79j28px2EsYg/hPwwPxPLmpTdNi6wT0ANjhgAqDQlBRMXcE4e9MQSSrTPedVjfpA+/5UbPamzQ0AzSuYa0hQXOwsSF6dV3i1kq8VrFahVdZIAAj3IL6Y+AHxGEXBalVGqlwENUadRiSyqJG9rET5zfpiQF91RdCHN2SZ17Mey6uWq1UFSXKqhJGll+0QLNMRB6+uLfQr02Vg1OLAAKIYwAB7sGbRHYR3xN7P0AMspjSSJMQb3MiO84jfNIcxoUe4ustftAjod/vwYAA7wfMhqcKUKL6WJJgyLkSRvfr9/nhZneLft0p0wzGoGDOjAABSQbfzDuNtz1g43Ur1alNuUUqbBtWodSFltXukb2mIkbRiL2f4LX/AFjx2KMhRlAmHBYgs11lQSDte59cCNs2wlxsN5PWyNOKsjWKbaAokxUgGWBlYVSPsmYBEERgCnkqb06hVVJCFGKNdgVVmk6uYK0jfcNAMnFkXhRp1kqJI5YqgwSxkadRsbS2w3Y2wvz/AAlCruvKyK8aTCtMyDcxAER5WFhgiq3LCT1DsZ818Q4e9AhSVIZEYFTYq41DsZm224wbwXhaMSarlVKkhVILN3sCTAu22ynbcD5dVY6q9Rhp0rH2jaNI/dA9Ij4DEnEOIo8qFUIo00wLHTPUgSxvPMe/pi56iOn84zjXGh8RuOwJ+tRjRqh9gHYjkQRCxsX0gByTsomwEkxhvwzhLDmqECBLNNye0zE/QEjVio0M+aRHhmWMSQDeY5QPLvG+2wOGeWzdatVCsxYkwRqhUHWNwCP9O+BPjbtxNbS6tCQCCW/L/P3fSXfPZ1S7Jy8qtJnlVwFWFUCARaSd4UnbBHsl7M06gJarpmbaS3KolSb9bzO0QN7K+LZaBoPLHvEgdOYm+51Xve57Wb8JqlGU30rc9zpMn1Fj3388ZmQEYv8AbNTfZGKnpO4Gxk3D8mlJ51iWOrUBYIsS94IPT19ACJ7ZZ5qFYQutSz7Eled9JDGCZMPMxIAA2nHC1A2bdzIIEaCLFRqACwbCwAEW8oxH7XOwNZ01F2V1ULIYAkmoG6QFlrEmGk3BxRV/3gW32i+YsPfutjIchxmlW1p7rwUan0MAS1NiZABEgdOUXvhlWzOtUIYiogYaxIIkCQ1+aYB+oHnue16aWZBIcgajtLCVkRe4UE/zD42bhvGxVRXKhCzFIBkEqATAPQyCAZNm+LWTABREFptSuRvDyc8g+Y/eMMxTFYaayB+6h4YqBvSJsrReCNNgCF5Saf7R+xTUB4lJvFpHYgQ4B/eXv0MTBBBiMW18wWRlU6TEagBIhtW+8g/icLeG+0zgtl6pKltybBtM6Sb2aOogbdpM4zkQ2vHl69fpXXaTHkIXJ32B9fTiefkYlyn+In8y/iMWbj3ADJqJzCAWUQHBgiSIhlmJKjqRbFdoU4qJBBGpdvM9iAfXpjTTIHFieU1WkfTsVafWXHuOjLPlwwQJWqGmXepoCEU3qTdSGkIw3FyveQJwj2xp1dZfSijMNlqbK5qCo4FoIQBZm0nob4YcS4X4tXL1A+nwHZwumdRam9O5mw0u23WPQpeI+zhXK5pEL1Hr1jWUoArUqpZGVlJaCqMit3MReQMT0xCNOI+09KnSdkaWCVnA0Mf8EkMWCiQgYaS23acccP8Aaui9Ol4rhKrUKdd1htKK6FyzPGlUGlxqJi0TNsQ5r2TV2LUnalqyxyrcur9nJKkAkaXUs17g6jINo4HsYmipTaozJVylPJtCwQlNagDA3hj4jdCNuxmCoqp0YL7S5eCNcNKAIVYOTVBNOEK6jqhiDH2W/dMLeOe2uXSnUAqEOKQcyjjSrSAzHTyrMiTsQQYIwLxX2d1h2qslV3SlTOul+z0UTUZeUOGVy1QtrVhBVQALzT87wCo1SpSL1TSbL0aLVKnMzw9XWQxaQ8OACQw5msSJwvkoCrhkXvGWW9rVo/rCVTpYNSWnINzUpB1LWhCSwAmJPyCg8XRnDVnChC7G0yKYXxYAFyoiQNpuIBxnG+H/ALVqiFQrVaNXSU1aRl1XSompzA+Gsm27d7c5XhIWjmUGgfrDVadMml+0HjHmipr5wCxAsNhJOxOgFCcSbjKt7XOaaeG6rQXWS95CgkKahFgurSNZteZ3xPxii2tSKhprpAZUO3L0EWmW3mIG9hhG/Cip11HT3FpsGp6hClirJLDQbuNyIO0jEP8AtioUaDBfSo5pJUTYz6ffgZRbqSGMumQz9IaaIkqv2muG0we2wtJ2PSZwx4XU0BtLFhYSSNlAuOpPn/YUzJswDMyqXLEdLQBHKRYiD23i/Sx8M4kWVVA1agdotA6gWUTPmIG8E4ksFoSV96RZ3MM5PMRBLCCdRgAqYBhQCCZMmzQDiGhW8fxCEKUkSoZD2ZlViCii7i7AnYEmJO0rP49QUdWkGxG4IhtW/WZAP8LYKz37ChVWlBBRosbDwjEEfZjSL7Qb7YoMm1y9b1Pl7VjqpUJJJ3OOQcZhuLXDuGcQWkXJUElSqmTKk2lT0PnG3rhv7LIzOZtTaHboAED80yAsQwtfeMVymB1/v5YIoZxkLEfaBU/EET0gjp2wJ06ga7x3T5/DKluBew+fnL6eNU3hoJ8Q1FUGNPJEsQN5sAJ9ZtNl4bw81aD1wfdW63kqweIgEfZa9oib2xSPZLLrVpFH06qbswB306ULSIusoPmexBvfDOM06QqUjLeJo2YCFpggDmBJDioTNtx5xmZVAJUc7/4nrtPnzZMAyDk1+lj6wfh3DXOYTTzeJ4iKrJF0p8xV2Gm8mVEwVWdxjOM8Id6VLMAswD1akBTFMKCjTE6gCFYm0CbdcNOE8Xp0mUimx8GtVK6oulSmiyrdWEflAkYz/a1NaIHhsxprmEEQGPjh9ulh02JI2xUdPVf2D6f5kZDlayF7/wDb9emeX8c4dXdRVFN9ECyqYQk6IsIILAgEWJEYipcCzJpGmtGr4lNmqldFwhhCwI20usEGIMdQcWXMcfgGsoZar0KGXqHUIUUjQYVEO+soikCLczSYAxI3GcvmaebqFBTJyppVSop0nq1WzFKqreGG0FtCtIUy2hpIlcaaVQE83qvEGQuR/Hy+zy/KrrXAOGV3p1WZKgr0Hpq1LQQXFQMASOhhN4uNN+uIOP8As41dQVRw6ahEG2mSysIm0N/LeRucCP7dpUpvTIqJIyiU3GnUEyqFJqXGpn1ube7Ycwww4v7epU16RmKVQ1atdArgA+OF1pUP2k5QVdTdSbAwcDOKmsR3H7RL4TjyDqB/YfnfrmKOHVc1QKJWpVACSabshiAoJM/aTSVOobAjcWwTnuCrUqhtBSqhBqU/dJjqLRvfziJwTR9p6FSswioq1MrTypIKioppeHpamTbSWpqSp/fb1xWX4pU/WuZqjy6g+MxNQRCyW6GANiREDmAxYoCbXYwa6sqnh5x1J2Pl/H0857hm/wA8L23xrGYYmAJpuv11wMd8ZjMSJMjrbY11H11xmMxLTjIn9wfXQ4mPv0fX/wDpjMZiBxKGD5j3h6H/ADY5y2zejfguMxmBd50eZzan6p/8sCcF/wCIper/AOVMaxmAZfiH2iMJJcr/AMQPRP8A9c4g4j/gZn+U/hWxmMwuO33w69/unlNXA9T8sZjMacREHqbYjXp8MZjMSOJfvLJ7M/8AF1P/ABPwfHeX/wAav/On+V8ZjMJt8Z+wT0uk+HH/APTf3S1fYf8A7R/8yYgXY/z/APxOMxmE14M2k4++VfjPv1v/AAv/AG2wuyX+FX/7v+fGYzGivwD7p5/N/wCc/Y/90XHfDLP7Zb/sx/7hxmMwRuRMvB8L/d9RFz9PT8zhpxX/AIsfzU/82MxmO/5D75f/ANd/tX6Gf//Z"/>
          <p:cNvSpPr>
            <a:spLocks noChangeAspect="1" noChangeArrowheads="1"/>
          </p:cNvSpPr>
          <p:nvPr/>
        </p:nvSpPr>
        <p:spPr bwMode="auto">
          <a:xfrm>
            <a:off x="0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4" name="AutoShape 28" descr="data:image/jpeg;base64,/9j/4AAQSkZJRgABAQAAAQABAAD/2wCEAAkGBhQSEBQUEhQUFRUUGBUYFxgWGRkXGBgYGBcXGBscGRobGyYeGhslGhgVHy8gIycpLCwsGB4xNTAqNSYrLCkBCQoKDgwOGg8PGiwkHBwsLCwsLCwsLCwsLCwsLCwsLCwsLCwpLCwsLCwsLCwsLCwpLCwsLCwsLCwpLCwsLCwpKf/AABEIAMMBAwMBIgACEQEDEQH/xAAcAAABBQEBAQAAAAAAAAAAAAAAAgMEBQYHAQj/xABNEAACAQIEAwUFAgkICQMFAAABAhEAAwQSITEFQVEGEyJhcQcygZGhQrEUI1JTYsHR0/AXM3KDkpOi4RUWQ2NzgrLS8aPCwwglNFSz/8QAGgEBAQEBAQEBAAAAAAAAAAAAAAECAwQFBv/EAC8RAAICAQMCAwcDBQAAAAAAAAABAhESAyExE1EEQWEUInGBkaHwIzLRBUJSscH/2gAMAwEAAhEDEQA/AO40UUUAUUUUAUUUUAUUVB4txuzhkz37i2xyndj0VR4mPkATRbgnUTXOOL+1cyVwtnT85ekfK2uv9pl9KxXFuO4nEz39+44P2JyW/wCwkKf+aa+hpf07W1N2qXr/AAcJ+IhH1Ov8U7b4LDmLmITMPspNx/iqAkfGsvj/AGy2l/mcPdfzcraH/ub5gVzPugBAAA6DSm2t19GH9K01+5t/Y88vFSfCNfjPa/jG9xLFr4PcPzLKP8NUuK9ofEH3xTr5IttPqEn61Stbptkr0LwWjHiP/Tk9ab8yVe7TYtvexeJP9dcH0DRUJ+LXzvfvn+tuf91eFKQUrXQ01xFfQznLuU68fxQOmIxP99c/7qkf64Y237uMxQ6fjrm39qq3KTty84pprxJgiIFfnGkfVRpcH7T+KWxK4240cnCP/wBamrjA+37iNv8AnBh7o/SQqfmjAfSsBcX5Gm7tjTTWsOJTtfDf/qOTQYnCOvVrTh/8LBfvracG9sHDMRAGJFpj9m8Da/xHwf4q+WlEikAVnEH2vZvq6hkYMp2KkEH0I0pyvjjgXaPEYRpsXrto/wC7YqD6r7rehBrp3Zb28YpQBi7KYhZ1e3Fu7HUr7jfJfWpiwd5orO9nO3+Dx0CzdAufmrngufBT73qpIrRVkBRRRQBRRRQBRRRQBRRRQBRRRQBRRRQBTGMxqWUL3XVEXdmIAHxNVPaTtZbwgyx3l5hK2wY02zO0EIs8zqYMAxXNuKcQu4m53l9sxHuqJCJv7izof0jLHrGle3wvgp+Id8R7/wAHHU1ow+JoOPe0i48rhFyL+duDxn+hbOi+r6/o86xN+Xcu7M7nd3JZj8Ty8hp5VLNqmzbr9LoeE0tBe6t+/meCerKfJEKU21uppt0hrdehnIgNbptrdT2t021uoUgNbpp7dT2tU01qsshAKUjJrU1rVN91rWGgYwsdR50lXkyYJougo8nZtqsbVxQVLDQggkfSvyvLPsEJkBXoZGnlG9Ls2M3KPWi5iB4lglcxyk7x609hEBMDY7ny+NECuvYMg6fLf5HmK9S2GUQPFO/3CrdsOCIBGgMjSd99OW9Q7uF7kzrDdNQCPv0qY0WyK2HB190jr93rTuFtEeIDoOWn8frqRcCkZid/iSfht8aj3sIJ6HodP8qtdiD1++NgYYGRB2I+ord9lvbJi8JkXETibJiQ5/Gpy8Nz7Xo/zFc6tWtdTEVNW1ruYcQdv4GoFRxy5B9SdmO2GGx9vPhrgaPeQ6XE/pLuOeux5E1dV8i8M4i9i6Llm46MNQynKQZEieh6HQ6yK7l2I9raXytnGFbd1oCXBpbuE8iP9m+25gk6QSFrjKDRbOkUUUVgoUUUUAUUUUAUUUUAVme0/avups2CGvfaO62pEgsObkEEL5gnSJhe0Tt8uAQW7fixFwEqOVtds7fco5kHkDXK17bvEi2vMklmYsSZJJ3Jnc869vhdBTeU+P8AZ59bUcdo8mmFjcklmYkszGWYnmx5n/wIGlJNqqTAdt1Zwt1BbB+0CSAfMEaDzq+/DrRMC5bk/pD75iv0MNSKVLg+e073GTapBtU8+Psje6m8e8N6UXTTxpr1dR9Sa69VEpkQ2qQbNe3uLWlJBJ00kCR8DzqNd7SWVA8F1zOuqoPgTmn5VHrxRrBjps0g2ag3u0kNHd89Jb79K8ftIukJy1JbT/prPtMBiyW1mmms1HHaJeaH4H9orx+PpGitPw++s+0Q7jFjjWqa7nWk2+ModxGh3+7QHevLfFrZ1aVHL7UkctNvjWX4iHcuLMNxSy2h0IAkCdd+lRLF9vdWT5VMTD945Op128uXwqZ3C6eAbgTMER1Ir84427R9RMj4VFuA5tGG/X1j9lPLhCo8MHf+DUUHursaMG3G5H8b1ObDndWgzoAY/jWtRIxvD2YIkEzz33/jrU3uImYA6/Z/yPnTNm840K6jQmldwoJzydOZJ9dB/GtUHl2yFChojYEiV8ppN3DtbO5CnQncD/xS7jKbMe7pESSZG0x4YpeCxYyeMiR9Y6+dKBW3LIJYbx03jrFe4UEazqNOU/U71NOHAMaFTsREr5eYqLisIcxI8QJ5zM/xzoCNdZgxka9alF9IEeLqf40k0j8G0OUmByYax5EfrrxH8I5R5a/50oHUfZp7VWskYbGse52t3WMm1H2bhOpQcmPu+m3bFYESNQdq+Q9Vad9Z11+tdQ9lntR7u6mBxLTaeBYuH7DHa236BOinkdNiI4ThW6NJnbaKKK5FCiiigCqntP2hTBYZ7765dEUbu591R6/QAnlVtXAvap2sOKxptox7nDFkWDo9za42nQjIP6J/Krpp6bm6RmcsVZmeJYy7ibz3r0tcuGWMQOgAE6KBAA6CmVw7CfCdR/HOme8YDdo9TH302X1nWfU/tr6KjqpVa+54nT5HvwNjyNScO1xVyMpIA0MajyqGtxjtmPxNOPbKgS0eWYyJ6jlVy1IcyX58y4p8WTmvsy5SreRg/X9te201XMGjn4Ty+FVwXSQ8jmQW+vypHeEic5y9cxj609plxlH8+ZMEu5cYq/mB8L/2T8eVMXcQSFAVgBH2W3j0qrZTMZtf6Ve/gbxJ0HmenQb1nqtq8l+fMtWS7hJOob1g15nnk3yPKq9resAs3oCR6zS34e8xlcHoQax11/kvoy9MltdPIH5GvAT0b5H9lV13BsORPpr91RyvPWtLJ8SX58xgi5i50f4A0ju3nZ/7JqmI/iaRlpU+6+hcEW2HcwoytIXTodt9fWkvbdlzLCnkDv8A5Gn8Dbbu7ZnTKv3U9icPdeBaCknSJ1PmJArnWx3sprVgq0uNedSb2JWIA+Ov7al2Oz90jxAEnzHL5+dOf6skaswA8zH3xRRdDJCMNiwQBIk6ajp0p69YMdSu3L+NKnYTgSLBDBjEjp8Ovzp2Dqq2y2bSQkhT1Daff0q4ksy9zFrJgTJPmR561HtYuNNPpW1Ts+HSe6UMfy0AIgx1K/fTqcPtggfiSQQGkCfpuadORc0Y+xixzkADlTlvEEgDKSpO86b/ADrdWeHWo1S18o615dNlfs24/pLEek1vpvzZnNGSLAPlIys8QTGoJ+6PrXl/hhJJUSIkhtvhWn7ywxBK29NvEh5cpOnwrzFYa1cWFYoeWVgD+ynTJkZu3wq6W1XKBMEjwgCd2G/0qFfwynOpzRpJUELPrqCPXXnVxiuBXWaQ1xo2hkP0BipVrHYqyhCPcRea93bIPzEE/wCdZ6d+Rcjqfsj7bHFWPwe+037KiGO920PCG82Uwreqnma6FXzHhO01yxft37bS9tgw8Fu2GjRlYqJyspKn1nkK+j+DcWt4rD2r9oyl1Q69YI2PmDIPmDXi1IqL2OybfJNooormUz/brjxwmBu3FnvGi3bjU530BH9ES3opr58t4Hp3oA5k6/PSuj+2njJ77D4cHRFNxoJ95zkXboq3P7Vc9bFZes/Qbda4Tm06R5daTuh5k5tJHQkQYET7u9N3sGkFmIXbyHxpFvGSdt/X7qMmcGUQgk8wfu9edTrSX9zOVti7oBEW3CiNIH1MDefupkcLlSC8E+8xAnTaCT1jrtUrD4cqAAqAabRHr92k0sHmSIHSPvqdVt3Zc5Ih4PgyoIDZtSSx6+kGo+K7NMSYuKTGkggz6QR8Kn/hq6ka/HQ/M02mKLMRBA111JMfxvVzkM5EfD8CcNmLW4EjQEHbTUjr0qQmC0Idk6xqwjTnEzTWJbPC8pHI/DXen1QKDLgEbxyHy1qZNDNoMZgTP4u4FUeIeEaH5noNfWoB4RcKsTdDHkFB0kabwN96n3bJcDK0DeCNG9fhRbwJb7Qga8x/4rWfoXqMpcPw+6ilmUZpkCdNtvn99em5dyxkYGIkt9w2q8XBqGkkmOjaHntTi2h5GfU1M/Q0tX0KvDuEVsyrmPOAdDvy+tP8LwgY+9AkkaR59Nt6nrh1nQW55krp5etelH+yw1Gvh3M6fDy8q6R8RJfAnUQcJwLd2jAJqNM0sscidtY5VU9ocTfw5WSGRpy/onpIg9Dr08qh4C9cCkC4VAYxDMOnIctOVS7eGa6fxjM1vSdWA6iMwI31mvouWUVXJ6Eqe5S4Ti1tLgco+YEmQ06ncwRUrG8es3iM4uGNpy/qOtXX+gsMNCHM+aSPj3Yqru9mGZjkVMgJjWGgH7Uc6x71UjXqP4LtNYtqFGcBZyjLmj/FTt3t3AAQuAI2RZPzamrXYgsAWZEH/NPz/wAqkYXscja6EDqN/wDFp/nW11PInujX+s96+pyggDScwAOm2UffNQkv/lkKZ5n7q0X4PbsMFUsTuLa5dT1Yxt8hT+Ddrl3xEBUBLWwc2pgDNAj8rw+VdKb5Zm0iBwfgqYkEC/bR/wAl9iPIjc+UVbY3sLZt2wTelgJOUpEx9kGDT9/gdlgZtLy1VYP+GD5VGu8Kc+5dvKNznYOB8GzGfQ10UUuVZzbb4ZQf6LX9L6fsr1MKo6/x8KuL3D75Hhey5GxjuyfWARUNsHiRq9sa7wQ33Vaj2FvuR0UA+6Y6TBry6wYRlYfP9e9SFwzkxlM/L79K8bB3M2UjXeNNutapGLZAt4ZA0sMw6ONPXT9dda9jHaAHvsJAAX8baAmACQLgEnTxFW/52rmeIw2TXxHqeQ1jnVt2OxqWMbh76uBDBXBB9y4cjCRppmDf8orjqacXB0bjJqW59D0UUV809J89e0HiYu8TxUmAtwIv9Wiqd9PeD1SYYoScxy+en38uW2tPcYi5icTc0/8AyL87SZuvy51Ee0BvoOhPlP8AA8q8M92zyy53H3tLPgcGTttI06+fTpS2tlGI5j06DnOvWoLEjQCeXSP8v2U5avsrCJB+MHfYGs4slIfcsREnU6R/Gmxrz8FA0kDNpzYKv6/UDWlJiEEZ+uoM/D7ppN66FyyZmY6ctx/HKiszie2MBlEiPMj7hp1pVzDtHvn9fmelMtiARz3geW3rUq5cywWysSICr9ZjnVcmiYkHCJc7yCkLsSSWJq0a4lvxECQRGkwfiaiHEGCwDHTRZ67a+v6qiNdV4zggNuOWk66cjrtW7tkxJB4wpIUHU7nl+3kKU2OH5SwZEbEx/nUZVU7KdTA+kQfT7qlW8NYMzJ1EQPe16DcaEb/fRtIuKZDbFlmARQQd4ME/fFe3MRBUEka8pPKfT0pF7CLmORQVlhuJPlGw1ny2FNlAvuiNTGug5mOXT5c63aDih9MZDZszcyQIiZ5jenV4uTsSfT9lQLZEiF101AjpJkanSelO2LVvMQhAEqC2p56nQfTyo2iYlrw3CqbVttZZV5nTST8NTVsCqjxGBHUCf1VB4dcUWLUFZyLrIE6DXrtHKouN4iNQpJY6ADQ+uu3qf/P3YySiqO9Nl5ZxSsJSdyD8I2P/AJqDd4m125ktRlT+dJAKjT3QDux6VDw9xu7DXCMij3FnQDq32j5nfzmvPwopbJICmZIJgCdhOmywPhpNRybLVE3GcRuEi1ZUEkbkxG+sxGmulJxGKFhSNcoHvyN/ISJYnc1mF7RlXdhlEmNBpA+tQOIdobl0ZZMfMn+PKub1EaUSx4j2mZgFtyq6f0iR1PPrUjD4q0tpXa48jXKpgu+mrGZyxoB0qiwvCLrjNlYDqQfoK0PDOyRYDOY5wdWIGu2w+O1Zjk9zTpHvD+0Tv4LNuTzC7epYk5fh9K09rEkgBoLaSFBAG/M9OvPpyppntWk3RV8gB8zHiO5k/WqDG9q/EVw4OUmM4HiJ8vUeVdU8eWc2si/4lxNbCFrjxJ0G7NEbeX0FReE413stdYkZ5ySMqIvWTuxPONhp1qjw/A7t66HxHunUhjJAHIzrsNhPnVvi+LS4tIM5AICmBECPF0Xy3O1RPz4FeR7j+IN7lgHKBL3G0XL5Hcz1+VP3OJJbVWLEaTMach8CeQ5eZ1qPmZFCXAFtoPKXPXKOXlrtVRxa6zZCBmM+ESRAmJcDZp2G4ANHKipWX+IyuASBkGoDAjMYiSOQg6T12mqXF2wCwHh3kae900mIED1FIuPcGQZhp5neDJ1+/kajXL4QBnMAbev6zUchR9RcCx3fYWxd/O2rb/2kDfroqm9mGJ7zhGEb/dx8FZlH3UV887Ge4b2Awd1O8ezNxnulj3l5ZbvXBMLcAGvQVLHs1wEz3Gv/ABb/AD/rafsca7m5fsm2T3d67qCBpcbvl09LgHwqW3aLpbOnU8vgK6Kenx5/A87hOyAPZtgPzB/vb/72ln2c4L8y2m347EfvakXe1IE+FYHViP8A2/qpm321VpyorEGDFzT55N6Zafb7EwmI/k2wH5g/3t/97Xv8nGB/Mn++xH72nf8AXRcpbuxA0JF1YB5javG7cIBrYu+spl+BJH3VL0/QYTGv5NcB+YP99f8A3tKPs5wO3cnT/fYj97Tb9vM0i1YLEb5rijnGwk1GxHbbEAEfgyK2wl82v9GRJ1Gk1b0/QYTJi+zvBDayw3/22I56fnaSfZ5gd+5P99iPT87Wb4j2qxygZ2NrNt4FT5Ez99RsHxHHkSl9mAO5uW2E85k/Sr+n2Qwkar+TrA/mD/fX/wB7SR7OsCNrBH9df/e1RLxriAUk37UHmXsaeh2qfgO0mMUeMYa6OTG7bQ/NTB+VaWHYmEkS29m+A/Mf+rf/AHnmaLns6wLb2CfW7f8A3lOWO1dzTPasDrlxNv6A/tp49qV/IX4X7J/91dKh2+xnGRCPs9wP5k/3t/8AeV5b9nmCBEWTuP8Aa3/3lTT2oTLMIPI3bf6iaMP2oskiXtrt/tFNX9Pt9hjIquA9isI+FtFrbGUE/jr4HyFyKmr7OMB+Y/8AVv8AP+tqx7LEHB4cjY21I9CJq4Va1tRq2Z0ezzAxHctHTvsRH/8AWvLvsz4e/v4fN63b5/8AlrUKlOqlcm0VNmP/AJJ+Gf8A6i/3l/8Ae05b9lPDBthQPS5f/e1rglehKxaNbmb/AJO8F+afT/f4j97Sx2AwcR3bx/x8R+9rRhaWFrOTNUZS97MeHv79gtHW9iD/APLSbXss4crZlw8HqLt8H597WwCUZKzkapmVPs7wX5pv7/EfvaZt+zTAKSVsEE7kXr4J9fxta8pSTbqqRGmZK57PcEd7LH1vYj97Tdv2cYBZy2CJMmL2IEk8z+N3rXm1Se6ramjNMx7ezfATPcGT/vr/AO9pp/ZrgCINiR072/8Ava2Rt0zeIUFjsoJPoNa2pIzuRexGEW1gkRBlRXvhBJML393KJJJOkb0VK7NWsuDsA792hPqyhj9SaK8zPQY/tqotYttx+EW1ZTp/OW/A2pB+ybW3noaoL3F3UqHJZSIIA8X2dVYakghtRHStx7ROEd7hluAS2HcP592fDc+SnN/yCuY8e4utthhyCbpzsrSIBg5RoT4iemxHnUplscxOPtAOO8KxqF94kSRMATHrB+sVN/GqLpUuw8IMLMhp31glRtMnTy2dwfGExEpdUSRIaNVbVZMQ0h2gwarsQuoQocytouYsRzJRj4o2MdDI51SF7h8VeiEhvFnuOVXKZB9SdxJI0+NScV23dbRVcqFyVAaVAbSZA0On6jVJ2Wxd8XstlWuW4YyF7wLl95XBMc9J66daO0/Z27evretWjctsAbncgXETlIUfjFUyTDLpyJipRbZEuducQDlNwwuYZTEgHU5lIhlOnXTbzdHbZ7pnEFAJGV4gEjkxA3HWKznEcOQEzKumguCT4Z2I+1pprrp5mlrg4lTGX7QA015r5ZTMcta0pKJKbNRxDittMi35i4CQA7OhG3QDWarbGLwtzQWgqEwSSRleSIKg6ctfhVHZ4LduW48VwWmZYQzAG8Aw0TB0pm5bAZkYkG4NCREt18mnQ9frXZ6/ZL6GMO7Nrb7P2YBFsR6sAZ+hpwcHtD7IHoT+2slgO0l3DEgnvEAAAYkQZ/g6bitRhuO9/hXe3AvBC0ASJ8pmedeuGppy8tzjKMkTu589PSm2tnyrFW+1+JYwGB9Qo+ulScT2jvsigMFYHXKDJ5QeWn1nyqe0RM9Nmpa16U2bBkbfX9tZ/wD09eyZS6htIYAaRGhnlHOvMP2hvqRngjmYG88+h32p7REdNnd+xa//AG7Cf8G1/wBIq+UVQ9h3nhuDPWxa/wCgVfq1cGzdC1WnVFIVqcDVxlZtIUopQWvARSwawbSDJXsV7RUNBRRRQBRRRQHkURXtFAINuqvtEv4hkG94rZH9aQjEeiFm+FW9VVz8bjFH2cOpc/8AFuAqo9Rb7wn/AIi0JRaKsCBRXtFCiblsMCCAQQQQdiDuDXzj277LXLOKayzwqEtZdwTnR5ZAW2kQUM7lDX0hVF2p4L3yC4qB7lqTlOveIYLJrpJgMJ2ZR1NAfMmE4yVvBmjMphgeukz6wAeu9XnaLGBhYxNvTKcj9RPiSf8AEJ863fG+zNviFsBQqLIZXtoofQQQdPCNVldwYmsRxXhj4B2w91GvWLiznyakajcaSDrRkTstcJw1b0XLbFA8uyBCRJ0JBUiN+c7+dWH4FcOcW7pS5ABKKyEquhDAHxTA+VZns1xtsK2QMXtt7pZSuvRp0g8j5ma2XEcDh77A2r5wtxFQC8h7y246OubcEkbT0qciyu/ArNy0Fvp3JkM0IVDlYGYqvMD7axuSQaoMZwnIcyt4GY5TGbKd9wIjYgwNDWmW8bbL32JS4oGpgAqw5hSAWG+kg7b1UcY4uCq91cDEMSrqWyid1ZG8SiNt42B3pRUzP4dVttmNwW2dtyCylhEjw+JG8joY50u7g3VLj96LiEsSyEOd9Cy7/IVIxfEUdRmtS+hDLrzjxRy8jzjnUZrOcwLLAkzJzbHXnrvJoBOKu2riHQF4XLlAAPUlSsyZ3BAmqxL6opKyjLpDGJ13UjU/Sl428yNrbAUaHLOYE/lSTr9DUvGcLS9ZF4MiOuRW1ABJMKcs7HqAfOtpEbKLiGFYS+YNsSR+lz9J09fWkYfFxEiR99WWMsXEQZgFgEMQ0ggxyiKa/BkjMzZRGYFT4Z5wI0MzpVMi7bhyRqDH2uX1pZv5BmH2emxg8/8APpVZdxcaTmgaEfrBG9JXFupDknXnuD5EbUB1vs529vW8Jh0VbcJatgSCdAoGviq2/lIv8ltfJv8Aurn3CLbm1ay5BKJuVO4G3Snf9JsFdiBodZWMvkQSCSQJ00rSmZaOh2vaPd5qo9B+009/KC/5QH/LXMh2g7wqqCJE5gNYAOkHz+nOo+K41kJKv4h9lizArG8RvVzJidUPb+4ft/IRSD27u/lvXMrfHi7qEAaRrlBAzcx4ttATM1MPGFUiSwJMRzn506noTE6Cvbm9+W/xE/qpQ7c3fzj/AC/yrGDilxPtvy2Y/qNLu8dusffYDy8P3Gp1YjFms/11uTPeOfiacHb26P8AaH4iaxN3irNGdy3kS36qjviNdI9Onz1qPWQUWdATt5c/OH5afdS37fuN7sfKudd+SKafKdfvqdZdi4nQrntPZdmZvgPvNV9/2rYg+6FHqZ+4CsQ1pSN/qf20oWB9k1HqlxNrZ9qmJJANpXJIChZBJOgUbySSAPWuqcBwDWrI7yDduE3LpG3eNEgfoqAqDyQVzX2U9ke8u/hl0SlskWQftXBIZ/RdVHmT+SK65Ucm+TcVQUUUVDQUUUUBieP8A/BsQ2Ltd4LdyO+CGRbaR+NydCshiCCNGg6wxhsNOa2YZJzAxlJUk6ED3o21EEVvGE1j+K8F/ByXBY2BJAGhs6cz+b3IP2dj4dVqZlozl7srZLlbykFo8SFUt3ARMhYhGJgMvWCJBqqxHZJA9wM91VC94QFYNlB1h1HjMSIGuu1aDFY24lu5cUZvxeUAwEJdxkLM0rl2BG8sQN6h8J425TLfFu3c18Pebaxm30BlRE9NoNaozZQcJ4Xh7qlsJiHtZRDCAZbX35GjbjUfdpC4hgL1hbrrdzDUv4UZcygxI1iZAmJ2mtMMSqYmGtsWYJcVW8WYMGLNa+0zA6bz4iI1FScb2isoSjvbUggkODD2jEXFcAysssaT70gQYheDk17G3QCzlkUsxhFAWQY1AGgmIqbbusttbqEOCSW2BAHOQPnPSug8Zw1qHR7bIDBzsjOgZgGDIyyVggTlIGtU2F7H2wLjBjaYtIy/jLJUmNgAy769Nfi38iprzK3G4BcVbGQDMYymJ3MMvnz9DWQxXAnTvPD3izlJAmIJ1Gg6b9K1+E7NX7UqrAW7gZ7boS6hYBkAagmYy6GDSsJ2l7lWS46XDLMGQMnjmWzSusk/ZHLWsG7MrZx5ygRoBBmSTHnuKocbbZ7p8OXNqANten1rpI7VYYo3e2FDsNIRGWY31jYzvvNZ3GcAF0vetYi1LEkI7ZGJPLKRAiORjTlS2TYzOK4UyuFUh5E6fWaTZc28yuDB0iNJFTzwzE2ZZ7JYHmIYEn+iT8qji4GBU+nnI1+elXIUi+4JxlAEQpsgGuUjYDnsPjVkqOQzpkBOgV5aQNoEmB86xeFR9CqMdiCAeQ01rUhsltUQSSJLwAV5woMicxieUVJSS8zIu5gWLA3Ut8oyqbcaDYr9xpx8DbIgoPjSOHkgks9wAyWUNmUk+up5mTVtZsqBHeCeUojATtImTy3NcZRc90xwU68HsgyqlT1VmFPWeHWhczlC7Zg2rHkZ2A1M9ZqGMP8AhbsjXe7uqTCFQqGPyQu2msanzNT14XeQfjCCBGqsfTaOdJRnFXYtE3C4XxMDbktEAyAnQgch98UviGBuLqotdSZjKBvpAnTmNomKoX7TvacqhhRAIOpbTqas7XbS26wVAO2s8/OusI7WyDn4G+gZV8Z8BUhgYBOpnWRyAG1OLwcnoD+iZj1DGfv2qDiO0rOpCqfD7hWGKuNvpzHnVrh+IiEDs0kxMDc9cukedaxXmQjvwggEA5j5dDOrRsNCJ1qLf4cyrJjSNBv8JAqxx1kh1dHBdZgMwGZftLqfiOhpg8VmTLKJghlgaecRWenEtlWlwHr8ifu0q/7H9lbmPvhAGWyhHfXNRA/IT9Nh8hr0Be7P9k2x93LYhEU/jbgEos6xGxczIA9Tpv23g3B7WFsrZsrlRfmSd2Y82J1JrC06ZpEjCYVbSLbtqFRAFVRsABAFPUUV1KFFFFAFFFFAFeEV7RQGP4v2TNpWOFDd0dWw6ECGzZs1mfDEkzaPhIMCNjUYHEpdOXKGCHLldcjECVcE7iNNDBGkiDFdHqj4/wBkreJlgWtXogXbZIaBsGAPjHrr0IqpmWrOY8RxVl8Ulg3lt90xKNmkoXXKJM5dWIZp0IXkYNTOK9nbbW+6v3DKklDchtywUFoMSYMmQOs1H7Qdl2wwV7uHS5cQKO8YG5axA0Uq7HxW2jxDNzGUFtKuOE8Rt307zDM02wB3TmRJUnKSfFnGqidDlFaszRj+FcRxeCvpavtNpRkEnMjqGJyOSNGWXjNB13ithieJYViXwySVLm4FGVkEKGdFI8Wkzkn3ToTUG3fRr5S4ot508JDssXEDEc4aSVhRqIPI1WHguITGW81q9bIVWF21DWzdXNqy5SQDsQfrvTlksssZYFl7jWij3Lik27aEtL6S6pIHU6biTG84/GcNN/xMHtYl/FBUPauae9I1Q9d9QfKdNbvByXtOZuZxmVSVRyCxU2wQbTKwmAQfFoW2qr49ie8Rbxtl7ll8l02buZWV4K6jxB5BEwGEiZqUW6MpjOFXMOyjELCvqGXVWHMrrBI6GD1imV4eWts6uGg6qNDG8xtvpArp3ZO5h8TbKs1wlDFxbijOoAIlogkCADMkaSNaqj2Mm6UtsbJIbxDxI6zI0EBkIEyOmx5RxNKRz5hGoEFeY/VzqTb4rI/G27d0nSXktlHRlhp9Sd60XaHsiuHGa4HQke+ii5Zza6AghlmNMw51EwowBtKLuc3F95grJMnyJmBpJrNGiswV0d2moHhGm8aba08ks0AZj5amoyOgQRmiNAFO3LX0ipOG4g6GVA+I5eXzrx1vuCSMLcUaow+FIW5Ex/GnrTmN4k1xQCYGsx4TBERPzqKyRtqP0ajaX7WQqcRw24Xzq2Ykyfsx6EVoOGdoLoWLiSRpmJ0Yba9T51FnX8n1n60Bev0Nb6sqoUiDj+F967PmKljJEAjXkP8AOob8BefCynrIKn9fSryGB3j10NVmAxUYstI084EiBv03renKb8yMcw3DMi+82Y7kbCDII05Vb28a2USEP5RmJ+G3wqVicKlzxAZWiWXceZWDBFJ4Vwpr793hkN1uaqJCzzdpyqPMn9lHKaYVMrLffl2/mipJ/nXTxAaCBmzbem1a/sN7OcTfdnuMtvDEqcyzmcc1thtI5FyI6TWy7Keye1ZPeYvLcuGD3az3KkGRIP8AOHbUgDy510GvQm63FEThfCrWGtLasIEtrso89SSTqSTqSdTUuiihoKKKKAKKKKAKKKKAKKKKAKKKKA8dAQQRIOhB2IrK4/2fWc/e4b8Rc1lQJssCCCGtyImT7pGusGtXRQHGO2nBMdYuLft23GTful7+25IAlxoywOZT4mBVj2a4/cuW3drlm4UgA210ErmAKtzA5coO5kV1aqjifZPC4g5rlpc++dJS5I2OdYJjzmtWZcTnYw7W7d7FWXe53ZZTafLJA1BUhRm0JaDuJrPHBrjlxdjDoli9mXwgD8ZaQsGAYGGYXApnfLPU10fEezxlDdxfPiKn8aJaV93K6RlgxqUY71Q3uxuJtYdrf4PN0B8mJsXJYFjMspKuehgNIA0FSyUYXA8RxNi4Bi7FxXtss3k8LpooLK0ETAAg+Fueu+/wV82sGO5jF22YlIADDOSWhBA02yjXlFc4u43iOExPe4m3iGZTpcuWrhVlylYaVAywT861vArmGbDvew9w2hcADWcwhLoIGZRGm4EaggiANBVIWWB4jcuoZy937pDzoJiCxAldoLJpOpB1qqPZfDYkGFa07zqrZdQQPAh8Ljc6aEH5RbgLpft7XLy5VtXAxRwu7WWUyCw1jTKTqTFQ7fGUtYYWQYOfNbBHelSN9NGM5mG2ZSBykU9GX4DXDuBW+6QS05QDoNSOflt1p88GtDfTzI/z2pnh6d5Yt5CwOUHTed9emlMf6vAv42eN8skmfMn9QrHTiy5MkvwYXBKsjKPLXToQTrUN+AOPdKseQBMnTbWrrEXrdtYYrbUbAkAbfOonD8ULrhrSs41AyKzEE/oqCdvLnWHoRRLZV3+EXlBL2mgblfHy5xOv0qBbwjswCkhSQMxBA1MQTGmproOC4DjrnuYe4szrcy2l8pzEN8gam8M9kN9mzYnEW02JW0peSGLA5mygET+SdhWOik+S7nN8VwC+DGUEb5l1+7Wl9n+yWIvuWwyPdMxmCAWxyMuxCzqdK7rw/wBnuEtashvN1vHOP7GiD+zWjRAAAAABsBoBXVRUeBXc5n2Y9jvdkvirpIYgm1aJiY3Nw+LmfcC9JNdE4bwq1h7Yt2LaW0GyoAo9dNz5nWpVFaNUFFFFAFFFFAFFFFAFFFFAFFFFAFFFFAFFFFAFFFFAFFFFAFFFFAeVDxXB7Fz+cs2n/porfeKKKAgXew+BZg34LZDDZlQIRPQrBqNf9m/D3jNh5gyPxl0Qd5EPvNFFAeW/ZvgF2sEf1t7l/WU+OweBmThrbH9OX/6ia9ooCZh+zmFt+5hrCx+TbQfcKsVUAaaV5RQCqKKKAKKKKAKKKKAKKKKAKKKKAKKKKAKKKKA//9k="/>
          <p:cNvSpPr>
            <a:spLocks noChangeAspect="1" noChangeArrowheads="1"/>
          </p:cNvSpPr>
          <p:nvPr/>
        </p:nvSpPr>
        <p:spPr bwMode="auto">
          <a:xfrm>
            <a:off x="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ibrary.thinkquest.org/09jan-oracle-n-001/02242/files/l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46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Earth’s Four Natural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b/be/Top_of_Atmosphere.jpg/290px-Top_of_Atmosp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9793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947606">
            <a:off x="820125" y="4036800"/>
            <a:ext cx="8229600" cy="1782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CA" dirty="0" smtClean="0"/>
              <a:t>Cause </a:t>
            </a:r>
            <a:r>
              <a:rPr lang="en-CA" dirty="0"/>
              <a:t>and effect relationship</a:t>
            </a:r>
            <a:endParaRPr lang="en-US" dirty="0"/>
          </a:p>
          <a:p>
            <a:pPr lvl="2"/>
            <a:r>
              <a:rPr lang="en-CA" dirty="0" smtClean="0"/>
              <a:t>Protects you from the suns intense energy</a:t>
            </a:r>
            <a:endParaRPr lang="en-US" dirty="0"/>
          </a:p>
          <a:p>
            <a:pPr lvl="2"/>
            <a:r>
              <a:rPr lang="en-US" dirty="0" smtClean="0"/>
              <a:t>Circulates air</a:t>
            </a:r>
          </a:p>
          <a:p>
            <a:pPr lvl="2"/>
            <a:r>
              <a:rPr lang="en-US" dirty="0" smtClean="0"/>
              <a:t>Regulates temperature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54167">
            <a:off x="167775" y="1465493"/>
            <a:ext cx="8001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 smtClean="0"/>
              <a:t>Atmosphere: </a:t>
            </a:r>
            <a:r>
              <a:rPr lang="en-US" sz="2400" dirty="0" smtClean="0"/>
              <a:t>Thin layer of mixed gases that make up the are you breathe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1039291">
            <a:off x="656289" y="2321483"/>
            <a:ext cx="7467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smtClean="0"/>
              <a:t>Features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Consist of nitrogen, oxygen, water vapor, carbon dioxide and Ozone 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033154">
            <a:off x="-168899" y="405001"/>
            <a:ext cx="50292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laseshistoria.com/bilingue/1eso/earthplanet/imagenes/litho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77498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70186">
            <a:off x="67136" y="393023"/>
            <a:ext cx="441960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Lithosphere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7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CA" b="1" u="sng" dirty="0" smtClean="0"/>
              <a:t>Cause and effect relationship</a:t>
            </a:r>
          </a:p>
          <a:p>
            <a:pPr lvl="1"/>
            <a:r>
              <a:rPr lang="en-CA" dirty="0" smtClean="0"/>
              <a:t>Lithosphere  broken into plates</a:t>
            </a:r>
          </a:p>
          <a:p>
            <a:pPr lvl="1"/>
            <a:r>
              <a:rPr lang="en-CA" dirty="0" smtClean="0"/>
              <a:t>Movement of plates causes plate tectonics</a:t>
            </a:r>
          </a:p>
          <a:p>
            <a:pPr lvl="1"/>
            <a:r>
              <a:rPr lang="en-CA" dirty="0" smtClean="0"/>
              <a:t>Results in earthquakes volcanoes, and mountains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 rot="20968174">
            <a:off x="402237" y="1363919"/>
            <a:ext cx="73152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CA" sz="2400" b="1" u="sng" dirty="0" smtClean="0"/>
              <a:t>Lithosphere:</a:t>
            </a:r>
            <a:r>
              <a:rPr lang="en-CA" sz="2400" dirty="0" smtClean="0"/>
              <a:t> The earth’s uppermost crust and part of the underlying mantle</a:t>
            </a:r>
            <a:r>
              <a:rPr lang="en-CA" sz="2400" b="1" u="sng" dirty="0" smtClean="0"/>
              <a:t> </a:t>
            </a:r>
            <a:endParaRPr lang="en-US" sz="2400" b="1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871615">
            <a:off x="2348329" y="2440132"/>
            <a:ext cx="6705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CA" sz="2400" b="1" dirty="0" smtClean="0"/>
              <a:t>Main features: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Consists of rock and minerals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Varies in thickness from 2km (under oceans) to 250km (under thick continents)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oolfacts.in/wp-content/uploads/2010/09/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93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58189">
            <a:off x="73768" y="435421"/>
            <a:ext cx="41910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343400"/>
            <a:ext cx="4343400" cy="2209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CA" dirty="0" smtClean="0"/>
              <a:t>Cause and effect relationships:</a:t>
            </a:r>
          </a:p>
          <a:p>
            <a:pPr lvl="1"/>
            <a:r>
              <a:rPr lang="en-CA" dirty="0" smtClean="0"/>
              <a:t>Moderates temperature</a:t>
            </a:r>
          </a:p>
          <a:p>
            <a:pPr lvl="1"/>
            <a:r>
              <a:rPr lang="en-CA" dirty="0" smtClean="0"/>
              <a:t>Used for transportation</a:t>
            </a:r>
          </a:p>
          <a:p>
            <a:pPr lvl="1"/>
            <a:r>
              <a:rPr lang="en-CA" dirty="0" smtClean="0"/>
              <a:t>Essential for life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904819">
            <a:off x="211300" y="1537175"/>
            <a:ext cx="6248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CA" sz="2400" u="sng" dirty="0" smtClean="0"/>
              <a:t>Hydrosphere</a:t>
            </a:r>
            <a:r>
              <a:rPr lang="en-CA" sz="2400" dirty="0" smtClean="0"/>
              <a:t>: All the water on the Earth’s crust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4343400"/>
            <a:ext cx="4419600" cy="22775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CA" sz="2400" b="1" u="sng" dirty="0" smtClean="0"/>
              <a:t>Main features:</a:t>
            </a:r>
          </a:p>
          <a:p>
            <a:pPr marL="457200" lvl="2">
              <a:buFont typeface="Arial" pitchFamily="34" charset="0"/>
              <a:buChar char="•"/>
            </a:pPr>
            <a:r>
              <a:rPr lang="en-CA" sz="2000" dirty="0" smtClean="0"/>
              <a:t> Lakes, rivers, glaciers, swamps, water vapour in the atmosphere</a:t>
            </a:r>
          </a:p>
          <a:p>
            <a:pPr marL="457200" lvl="2">
              <a:buFont typeface="Arial" pitchFamily="34" charset="0"/>
              <a:buChar char="•"/>
            </a:pPr>
            <a:r>
              <a:rPr lang="en-CA" sz="2000" dirty="0" smtClean="0"/>
              <a:t>Includes all water stored in organs of plants and animals</a:t>
            </a:r>
          </a:p>
          <a:p>
            <a:pPr marL="457200" lvl="2"/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685</Words>
  <Application>Microsoft Office PowerPoint</Application>
  <PresentationFormat>On-screen Show (4:3)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Canadian Geography 1202</vt:lpstr>
      <vt:lpstr>What Are Systems?</vt:lpstr>
      <vt:lpstr>Systems</vt:lpstr>
      <vt:lpstr>Natural and Human Systems</vt:lpstr>
      <vt:lpstr>Characteristics common among All Natural Systems.</vt:lpstr>
      <vt:lpstr>Earth’s Four Natural Systems</vt:lpstr>
      <vt:lpstr>Atmosphere</vt:lpstr>
      <vt:lpstr>Lithosphere</vt:lpstr>
      <vt:lpstr>Hydrosphere</vt:lpstr>
      <vt:lpstr>Biosphere</vt:lpstr>
      <vt:lpstr>PowerPoint Presentation</vt:lpstr>
      <vt:lpstr>Examples of Natural Systems </vt:lpstr>
      <vt:lpstr>Examples of Natural Systems</vt:lpstr>
      <vt:lpstr>Examples of Natural Systems</vt:lpstr>
      <vt:lpstr>Examples of Natural Systems</vt:lpstr>
      <vt:lpstr>Examples of Natural Systems</vt:lpstr>
      <vt:lpstr>Examples of Natural Systems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Geography 1202</dc:title>
  <dc:creator>rtucker</dc:creator>
  <cp:lastModifiedBy>Robert Tucker</cp:lastModifiedBy>
  <cp:revision>39</cp:revision>
  <dcterms:created xsi:type="dcterms:W3CDTF">2012-09-14T15:51:18Z</dcterms:created>
  <dcterms:modified xsi:type="dcterms:W3CDTF">2012-09-28T12:27:43Z</dcterms:modified>
</cp:coreProperties>
</file>