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3" r:id="rId21"/>
    <p:sldId id="277" r:id="rId22"/>
    <p:sldId id="275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B1536-C930-450C-81E2-C593BF8806EC}" type="doc">
      <dgm:prSet loTypeId="urn:microsoft.com/office/officeart/2005/8/layout/radial1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E60D26C-47C9-4764-BDD4-BF18B095A183}">
      <dgm:prSet phldrT="[Text]"/>
      <dgm:spPr/>
      <dgm:t>
        <a:bodyPr/>
        <a:lstStyle/>
        <a:p>
          <a:r>
            <a:rPr lang="en-US" dirty="0" smtClean="0"/>
            <a:t>Human Systems</a:t>
          </a:r>
          <a:endParaRPr lang="en-US" dirty="0"/>
        </a:p>
      </dgm:t>
    </dgm:pt>
    <dgm:pt modelId="{7E18A3AF-0C30-4341-AF2B-5E91E82A6390}" type="parTrans" cxnId="{09700463-92AE-4FA4-AC3F-CA38B89823A3}">
      <dgm:prSet/>
      <dgm:spPr/>
      <dgm:t>
        <a:bodyPr/>
        <a:lstStyle/>
        <a:p>
          <a:endParaRPr lang="en-US"/>
        </a:p>
      </dgm:t>
    </dgm:pt>
    <dgm:pt modelId="{711BD4E6-447F-4295-A526-34EC8606EFE0}" type="sibTrans" cxnId="{09700463-92AE-4FA4-AC3F-CA38B89823A3}">
      <dgm:prSet/>
      <dgm:spPr/>
      <dgm:t>
        <a:bodyPr/>
        <a:lstStyle/>
        <a:p>
          <a:endParaRPr lang="en-US"/>
        </a:p>
      </dgm:t>
    </dgm:pt>
    <dgm:pt modelId="{B6A94DB3-68CE-46FF-988A-8F43DAFEA7B7}">
      <dgm:prSet phldrT="[Text]"/>
      <dgm:spPr/>
      <dgm:t>
        <a:bodyPr/>
        <a:lstStyle/>
        <a:p>
          <a:r>
            <a:rPr lang="en-US" dirty="0" smtClean="0"/>
            <a:t>Are connected in a complicated network of relationships</a:t>
          </a:r>
          <a:endParaRPr lang="en-US" dirty="0"/>
        </a:p>
      </dgm:t>
    </dgm:pt>
    <dgm:pt modelId="{7FFC0C0D-F340-4B53-A803-EA1428BB0173}" type="parTrans" cxnId="{797DCA7E-2545-4C15-B583-B66A905F0D5D}">
      <dgm:prSet/>
      <dgm:spPr/>
      <dgm:t>
        <a:bodyPr/>
        <a:lstStyle/>
        <a:p>
          <a:endParaRPr lang="en-US"/>
        </a:p>
      </dgm:t>
    </dgm:pt>
    <dgm:pt modelId="{EA261A7A-9B9A-4BBD-BA16-9CFB6FEC4AD1}" type="sibTrans" cxnId="{797DCA7E-2545-4C15-B583-B66A905F0D5D}">
      <dgm:prSet/>
      <dgm:spPr/>
      <dgm:t>
        <a:bodyPr/>
        <a:lstStyle/>
        <a:p>
          <a:endParaRPr lang="en-US"/>
        </a:p>
      </dgm:t>
    </dgm:pt>
    <dgm:pt modelId="{DD2F8193-FC7B-4409-832F-83DD1FEDC294}">
      <dgm:prSet phldrT="[Text]"/>
      <dgm:spPr/>
      <dgm:t>
        <a:bodyPr/>
        <a:lstStyle/>
        <a:p>
          <a:r>
            <a:rPr lang="en-US" dirty="0" smtClean="0"/>
            <a:t>Depend on natural systems</a:t>
          </a:r>
          <a:endParaRPr lang="en-US" dirty="0"/>
        </a:p>
      </dgm:t>
    </dgm:pt>
    <dgm:pt modelId="{4334F9FD-046E-4BD1-A44F-BCD9F79CA536}" type="parTrans" cxnId="{BCA90AF9-44EE-4B9D-9E9D-4350A07CF724}">
      <dgm:prSet/>
      <dgm:spPr/>
      <dgm:t>
        <a:bodyPr/>
        <a:lstStyle/>
        <a:p>
          <a:endParaRPr lang="en-US"/>
        </a:p>
      </dgm:t>
    </dgm:pt>
    <dgm:pt modelId="{203ADAEF-BAB7-43BA-985D-CA5B33ABAE8D}" type="sibTrans" cxnId="{BCA90AF9-44EE-4B9D-9E9D-4350A07CF724}">
      <dgm:prSet/>
      <dgm:spPr/>
      <dgm:t>
        <a:bodyPr/>
        <a:lstStyle/>
        <a:p>
          <a:endParaRPr lang="en-US"/>
        </a:p>
      </dgm:t>
    </dgm:pt>
    <dgm:pt modelId="{EC7CAB49-0C42-4047-AC03-E27A6B7302A1}">
      <dgm:prSet phldrT="[Text]"/>
      <dgm:spPr/>
      <dgm:t>
        <a:bodyPr/>
        <a:lstStyle/>
        <a:p>
          <a:r>
            <a:rPr lang="en-US" dirty="0" smtClean="0"/>
            <a:t>Can be affected by outside influences and events</a:t>
          </a:r>
          <a:endParaRPr lang="en-US" dirty="0"/>
        </a:p>
      </dgm:t>
    </dgm:pt>
    <dgm:pt modelId="{A64C37B1-1FC6-4288-8E23-9D1AF4C8BB32}" type="parTrans" cxnId="{5B73C3B9-02BB-4647-8D7E-201B35F6C41D}">
      <dgm:prSet/>
      <dgm:spPr/>
      <dgm:t>
        <a:bodyPr/>
        <a:lstStyle/>
        <a:p>
          <a:endParaRPr lang="en-US"/>
        </a:p>
      </dgm:t>
    </dgm:pt>
    <dgm:pt modelId="{90A0756B-1830-4901-9D47-1355E0498421}" type="sibTrans" cxnId="{5B73C3B9-02BB-4647-8D7E-201B35F6C41D}">
      <dgm:prSet/>
      <dgm:spPr/>
      <dgm:t>
        <a:bodyPr/>
        <a:lstStyle/>
        <a:p>
          <a:endParaRPr lang="en-US"/>
        </a:p>
      </dgm:t>
    </dgm:pt>
    <dgm:pt modelId="{D42A04D3-D801-47B3-B490-7F841B9228E4}">
      <dgm:prSet phldrT="[Text]"/>
      <dgm:spPr/>
      <dgm:t>
        <a:bodyPr/>
        <a:lstStyle/>
        <a:p>
          <a:r>
            <a:rPr lang="en-US" dirty="0" smtClean="0"/>
            <a:t>Are not well understood by humans</a:t>
          </a:r>
          <a:endParaRPr lang="en-US" dirty="0"/>
        </a:p>
      </dgm:t>
    </dgm:pt>
    <dgm:pt modelId="{A06423B0-A513-428B-BC80-5DD9A762D4CC}" type="parTrans" cxnId="{EBBFA23B-EAFA-4274-9211-A81C12B268C9}">
      <dgm:prSet/>
      <dgm:spPr/>
      <dgm:t>
        <a:bodyPr/>
        <a:lstStyle/>
        <a:p>
          <a:endParaRPr lang="en-US"/>
        </a:p>
      </dgm:t>
    </dgm:pt>
    <dgm:pt modelId="{FECEBF3D-808A-4E28-897C-9FDAF29C0718}" type="sibTrans" cxnId="{EBBFA23B-EAFA-4274-9211-A81C12B268C9}">
      <dgm:prSet/>
      <dgm:spPr/>
      <dgm:t>
        <a:bodyPr/>
        <a:lstStyle/>
        <a:p>
          <a:endParaRPr lang="en-US"/>
        </a:p>
      </dgm:t>
    </dgm:pt>
    <dgm:pt modelId="{7C0F2A38-657C-433A-AE39-3ABEE4BB0F87}">
      <dgm:prSet/>
      <dgm:spPr/>
      <dgm:t>
        <a:bodyPr/>
        <a:lstStyle/>
        <a:p>
          <a:r>
            <a:rPr lang="en-US" dirty="0" smtClean="0"/>
            <a:t>Have shorter timelines than natural systems</a:t>
          </a:r>
          <a:endParaRPr lang="en-US" dirty="0"/>
        </a:p>
      </dgm:t>
    </dgm:pt>
    <dgm:pt modelId="{1DD983B5-20C7-4B17-A86A-182E3CA37320}" type="parTrans" cxnId="{B74B67DB-8DCE-4981-A597-BCF8B5BDA422}">
      <dgm:prSet/>
      <dgm:spPr/>
      <dgm:t>
        <a:bodyPr/>
        <a:lstStyle/>
        <a:p>
          <a:endParaRPr lang="en-US"/>
        </a:p>
      </dgm:t>
    </dgm:pt>
    <dgm:pt modelId="{2CF59D8D-0237-43AE-97D8-A1A67C68EC83}" type="sibTrans" cxnId="{B74B67DB-8DCE-4981-A597-BCF8B5BDA422}">
      <dgm:prSet/>
      <dgm:spPr/>
      <dgm:t>
        <a:bodyPr/>
        <a:lstStyle/>
        <a:p>
          <a:endParaRPr lang="en-US"/>
        </a:p>
      </dgm:t>
    </dgm:pt>
    <dgm:pt modelId="{208F7AE3-748D-4900-ADAE-66AC0FF01D0A}">
      <dgm:prSet/>
      <dgm:spPr/>
      <dgm:t>
        <a:bodyPr/>
        <a:lstStyle/>
        <a:p>
          <a:r>
            <a:rPr lang="en-US" dirty="0" smtClean="0"/>
            <a:t>Often has harmful waste</a:t>
          </a:r>
          <a:endParaRPr lang="en-US" dirty="0"/>
        </a:p>
      </dgm:t>
    </dgm:pt>
    <dgm:pt modelId="{A9196AB9-E7D8-407B-A9D9-BEA3656B5DBB}" type="parTrans" cxnId="{2488F5AE-AFF1-4F73-90A3-C0BA97781596}">
      <dgm:prSet/>
      <dgm:spPr/>
      <dgm:t>
        <a:bodyPr/>
        <a:lstStyle/>
        <a:p>
          <a:endParaRPr lang="en-US"/>
        </a:p>
      </dgm:t>
    </dgm:pt>
    <dgm:pt modelId="{AB1A99F0-6C75-485C-8C4C-EE6774BA6EB5}" type="sibTrans" cxnId="{2488F5AE-AFF1-4F73-90A3-C0BA97781596}">
      <dgm:prSet/>
      <dgm:spPr/>
      <dgm:t>
        <a:bodyPr/>
        <a:lstStyle/>
        <a:p>
          <a:endParaRPr lang="en-US"/>
        </a:p>
      </dgm:t>
    </dgm:pt>
    <dgm:pt modelId="{86518702-0BB5-46AC-B74F-B6FD133599F6}">
      <dgm:prSet/>
      <dgm:spPr/>
      <dgm:t>
        <a:bodyPr/>
        <a:lstStyle/>
        <a:p>
          <a:r>
            <a:rPr lang="en-US" dirty="0" smtClean="0"/>
            <a:t>Display Synergy</a:t>
          </a:r>
          <a:endParaRPr lang="en-US" dirty="0"/>
        </a:p>
      </dgm:t>
    </dgm:pt>
    <dgm:pt modelId="{1CE8D8E6-9FC6-4293-9861-BD35FE33F0F1}" type="parTrans" cxnId="{83385CB2-C5A7-4A62-B669-C13A451D7248}">
      <dgm:prSet/>
      <dgm:spPr/>
      <dgm:t>
        <a:bodyPr/>
        <a:lstStyle/>
        <a:p>
          <a:endParaRPr lang="en-US"/>
        </a:p>
      </dgm:t>
    </dgm:pt>
    <dgm:pt modelId="{159DBD22-9949-4B0F-8682-542CD058174F}" type="sibTrans" cxnId="{83385CB2-C5A7-4A62-B669-C13A451D7248}">
      <dgm:prSet/>
      <dgm:spPr/>
      <dgm:t>
        <a:bodyPr/>
        <a:lstStyle/>
        <a:p>
          <a:endParaRPr lang="en-US"/>
        </a:p>
      </dgm:t>
    </dgm:pt>
    <dgm:pt modelId="{5D39E078-C6A0-4119-89FC-02EBCE69ACB0}" type="pres">
      <dgm:prSet presAssocID="{C0DB1536-C930-450C-81E2-C593BF8806E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CAA67-3AD4-4F48-9543-DE0ADA12E6C3}" type="pres">
      <dgm:prSet presAssocID="{CE60D26C-47C9-4764-BDD4-BF18B095A183}" presName="centerShape" presStyleLbl="node0" presStyleIdx="0" presStyleCnt="1"/>
      <dgm:spPr/>
      <dgm:t>
        <a:bodyPr/>
        <a:lstStyle/>
        <a:p>
          <a:endParaRPr lang="en-US"/>
        </a:p>
      </dgm:t>
    </dgm:pt>
    <dgm:pt modelId="{262952C8-06FD-4ED3-B5D7-A28626A46822}" type="pres">
      <dgm:prSet presAssocID="{7FFC0C0D-F340-4B53-A803-EA1428BB0173}" presName="Name9" presStyleLbl="parChTrans1D2" presStyleIdx="0" presStyleCnt="7"/>
      <dgm:spPr/>
      <dgm:t>
        <a:bodyPr/>
        <a:lstStyle/>
        <a:p>
          <a:endParaRPr lang="en-US"/>
        </a:p>
      </dgm:t>
    </dgm:pt>
    <dgm:pt modelId="{417EFF9E-4734-4A32-9A15-FA42743E78CF}" type="pres">
      <dgm:prSet presAssocID="{7FFC0C0D-F340-4B53-A803-EA1428BB0173}" presName="connTx" presStyleLbl="parChTrans1D2" presStyleIdx="0" presStyleCnt="7"/>
      <dgm:spPr/>
      <dgm:t>
        <a:bodyPr/>
        <a:lstStyle/>
        <a:p>
          <a:endParaRPr lang="en-US"/>
        </a:p>
      </dgm:t>
    </dgm:pt>
    <dgm:pt modelId="{C1E31AB2-71F5-4E76-8116-59729C215BD3}" type="pres">
      <dgm:prSet presAssocID="{B6A94DB3-68CE-46FF-988A-8F43DAFEA7B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76A66-516C-475F-8542-566034E3FBB4}" type="pres">
      <dgm:prSet presAssocID="{4334F9FD-046E-4BD1-A44F-BCD9F79CA536}" presName="Name9" presStyleLbl="parChTrans1D2" presStyleIdx="1" presStyleCnt="7"/>
      <dgm:spPr/>
      <dgm:t>
        <a:bodyPr/>
        <a:lstStyle/>
        <a:p>
          <a:endParaRPr lang="en-US"/>
        </a:p>
      </dgm:t>
    </dgm:pt>
    <dgm:pt modelId="{1E0EA124-AB76-4D42-B4E6-91A3B7B31E23}" type="pres">
      <dgm:prSet presAssocID="{4334F9FD-046E-4BD1-A44F-BCD9F79CA536}" presName="connTx" presStyleLbl="parChTrans1D2" presStyleIdx="1" presStyleCnt="7"/>
      <dgm:spPr/>
      <dgm:t>
        <a:bodyPr/>
        <a:lstStyle/>
        <a:p>
          <a:endParaRPr lang="en-US"/>
        </a:p>
      </dgm:t>
    </dgm:pt>
    <dgm:pt modelId="{21844BE3-33C5-422D-8508-2541643958C6}" type="pres">
      <dgm:prSet presAssocID="{DD2F8193-FC7B-4409-832F-83DD1FEDC29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28F28-5C5A-4E78-B9D9-49233D319FBC}" type="pres">
      <dgm:prSet presAssocID="{A64C37B1-1FC6-4288-8E23-9D1AF4C8BB32}" presName="Name9" presStyleLbl="parChTrans1D2" presStyleIdx="2" presStyleCnt="7"/>
      <dgm:spPr/>
      <dgm:t>
        <a:bodyPr/>
        <a:lstStyle/>
        <a:p>
          <a:endParaRPr lang="en-US"/>
        </a:p>
      </dgm:t>
    </dgm:pt>
    <dgm:pt modelId="{F85AFCC3-BDBA-4B57-BDB0-372D93F882CF}" type="pres">
      <dgm:prSet presAssocID="{A64C37B1-1FC6-4288-8E23-9D1AF4C8BB32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9A13484-C926-42B1-BABF-B43F70BBC530}" type="pres">
      <dgm:prSet presAssocID="{EC7CAB49-0C42-4047-AC03-E27A6B7302A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6374C-C5E6-47E6-8BB1-3FE31C53A2E0}" type="pres">
      <dgm:prSet presAssocID="{A06423B0-A513-428B-BC80-5DD9A762D4CC}" presName="Name9" presStyleLbl="parChTrans1D2" presStyleIdx="3" presStyleCnt="7"/>
      <dgm:spPr/>
      <dgm:t>
        <a:bodyPr/>
        <a:lstStyle/>
        <a:p>
          <a:endParaRPr lang="en-US"/>
        </a:p>
      </dgm:t>
    </dgm:pt>
    <dgm:pt modelId="{04ACA040-D779-443C-A22F-216313D126E0}" type="pres">
      <dgm:prSet presAssocID="{A06423B0-A513-428B-BC80-5DD9A762D4CC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BE67F4F-83A7-434E-91F8-57BB1F5388D0}" type="pres">
      <dgm:prSet presAssocID="{D42A04D3-D801-47B3-B490-7F841B9228E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09C59-5734-4695-A921-754AEB454AAB}" type="pres">
      <dgm:prSet presAssocID="{1DD983B5-20C7-4B17-A86A-182E3CA37320}" presName="Name9" presStyleLbl="parChTrans1D2" presStyleIdx="4" presStyleCnt="7"/>
      <dgm:spPr/>
      <dgm:t>
        <a:bodyPr/>
        <a:lstStyle/>
        <a:p>
          <a:endParaRPr lang="en-US"/>
        </a:p>
      </dgm:t>
    </dgm:pt>
    <dgm:pt modelId="{C9B1CBDF-5ACF-44DA-93C2-28FC822D5B5C}" type="pres">
      <dgm:prSet presAssocID="{1DD983B5-20C7-4B17-A86A-182E3CA37320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34EC98C-E8D2-46E6-B49B-BC00DAE22638}" type="pres">
      <dgm:prSet presAssocID="{7C0F2A38-657C-433A-AE39-3ABEE4BB0F8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5A999-BBF7-4B9F-B695-D70DB69330DB}" type="pres">
      <dgm:prSet presAssocID="{A9196AB9-E7D8-407B-A9D9-BEA3656B5DBB}" presName="Name9" presStyleLbl="parChTrans1D2" presStyleIdx="5" presStyleCnt="7"/>
      <dgm:spPr/>
      <dgm:t>
        <a:bodyPr/>
        <a:lstStyle/>
        <a:p>
          <a:endParaRPr lang="en-US"/>
        </a:p>
      </dgm:t>
    </dgm:pt>
    <dgm:pt modelId="{055852D6-5585-4693-AF72-4923F13D1934}" type="pres">
      <dgm:prSet presAssocID="{A9196AB9-E7D8-407B-A9D9-BEA3656B5DBB}" presName="connTx" presStyleLbl="parChTrans1D2" presStyleIdx="5" presStyleCnt="7"/>
      <dgm:spPr/>
      <dgm:t>
        <a:bodyPr/>
        <a:lstStyle/>
        <a:p>
          <a:endParaRPr lang="en-US"/>
        </a:p>
      </dgm:t>
    </dgm:pt>
    <dgm:pt modelId="{5F251F4B-8300-4BD4-B2D4-E28DF744086D}" type="pres">
      <dgm:prSet presAssocID="{208F7AE3-748D-4900-ADAE-66AC0FF01D0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69F6B-1B4A-4A34-9049-471086D24E23}" type="pres">
      <dgm:prSet presAssocID="{1CE8D8E6-9FC6-4293-9861-BD35FE33F0F1}" presName="Name9" presStyleLbl="parChTrans1D2" presStyleIdx="6" presStyleCnt="7"/>
      <dgm:spPr/>
      <dgm:t>
        <a:bodyPr/>
        <a:lstStyle/>
        <a:p>
          <a:endParaRPr lang="en-US"/>
        </a:p>
      </dgm:t>
    </dgm:pt>
    <dgm:pt modelId="{A6F4F24B-C5FE-4D9B-A274-55C140A9B2F7}" type="pres">
      <dgm:prSet presAssocID="{1CE8D8E6-9FC6-4293-9861-BD35FE33F0F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14A0688-B9DD-4231-94AA-DD22157B8CAD}" type="pres">
      <dgm:prSet presAssocID="{86518702-0BB5-46AC-B74F-B6FD133599F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58396-2C1A-435E-BBDE-8CA2ED2B80B4}" type="presOf" srcId="{7C0F2A38-657C-433A-AE39-3ABEE4BB0F87}" destId="{C34EC98C-E8D2-46E6-B49B-BC00DAE22638}" srcOrd="0" destOrd="0" presId="urn:microsoft.com/office/officeart/2005/8/layout/radial1"/>
    <dgm:cxn modelId="{83385CB2-C5A7-4A62-B669-C13A451D7248}" srcId="{CE60D26C-47C9-4764-BDD4-BF18B095A183}" destId="{86518702-0BB5-46AC-B74F-B6FD133599F6}" srcOrd="6" destOrd="0" parTransId="{1CE8D8E6-9FC6-4293-9861-BD35FE33F0F1}" sibTransId="{159DBD22-9949-4B0F-8682-542CD058174F}"/>
    <dgm:cxn modelId="{A28AE5AF-582C-4BF7-8F16-B22D58B9148B}" type="presOf" srcId="{86518702-0BB5-46AC-B74F-B6FD133599F6}" destId="{A14A0688-B9DD-4231-94AA-DD22157B8CAD}" srcOrd="0" destOrd="0" presId="urn:microsoft.com/office/officeart/2005/8/layout/radial1"/>
    <dgm:cxn modelId="{C6E238A5-10C9-480F-983C-5EC17B20011C}" type="presOf" srcId="{B6A94DB3-68CE-46FF-988A-8F43DAFEA7B7}" destId="{C1E31AB2-71F5-4E76-8116-59729C215BD3}" srcOrd="0" destOrd="0" presId="urn:microsoft.com/office/officeart/2005/8/layout/radial1"/>
    <dgm:cxn modelId="{2488F5AE-AFF1-4F73-90A3-C0BA97781596}" srcId="{CE60D26C-47C9-4764-BDD4-BF18B095A183}" destId="{208F7AE3-748D-4900-ADAE-66AC0FF01D0A}" srcOrd="5" destOrd="0" parTransId="{A9196AB9-E7D8-407B-A9D9-BEA3656B5DBB}" sibTransId="{AB1A99F0-6C75-485C-8C4C-EE6774BA6EB5}"/>
    <dgm:cxn modelId="{D2E54E17-F5F7-4334-9774-55B90AEF32A0}" type="presOf" srcId="{4334F9FD-046E-4BD1-A44F-BCD9F79CA536}" destId="{2DE76A66-516C-475F-8542-566034E3FBB4}" srcOrd="0" destOrd="0" presId="urn:microsoft.com/office/officeart/2005/8/layout/radial1"/>
    <dgm:cxn modelId="{283ABF70-3AC6-4CA2-83BD-CFED1D0B0B8D}" type="presOf" srcId="{1DD983B5-20C7-4B17-A86A-182E3CA37320}" destId="{C9B1CBDF-5ACF-44DA-93C2-28FC822D5B5C}" srcOrd="1" destOrd="0" presId="urn:microsoft.com/office/officeart/2005/8/layout/radial1"/>
    <dgm:cxn modelId="{58066916-7CFD-43F7-93D9-ECB3CD57AAEE}" type="presOf" srcId="{1CE8D8E6-9FC6-4293-9861-BD35FE33F0F1}" destId="{A6F4F24B-C5FE-4D9B-A274-55C140A9B2F7}" srcOrd="1" destOrd="0" presId="urn:microsoft.com/office/officeart/2005/8/layout/radial1"/>
    <dgm:cxn modelId="{09700463-92AE-4FA4-AC3F-CA38B89823A3}" srcId="{C0DB1536-C930-450C-81E2-C593BF8806EC}" destId="{CE60D26C-47C9-4764-BDD4-BF18B095A183}" srcOrd="0" destOrd="0" parTransId="{7E18A3AF-0C30-4341-AF2B-5E91E82A6390}" sibTransId="{711BD4E6-447F-4295-A526-34EC8606EFE0}"/>
    <dgm:cxn modelId="{66697F5A-1E27-4274-B771-FF58E2478D2C}" type="presOf" srcId="{1CE8D8E6-9FC6-4293-9861-BD35FE33F0F1}" destId="{78369F6B-1B4A-4A34-9049-471086D24E23}" srcOrd="0" destOrd="0" presId="urn:microsoft.com/office/officeart/2005/8/layout/radial1"/>
    <dgm:cxn modelId="{19127701-789B-4A48-B2A2-22303576359E}" type="presOf" srcId="{C0DB1536-C930-450C-81E2-C593BF8806EC}" destId="{5D39E078-C6A0-4119-89FC-02EBCE69ACB0}" srcOrd="0" destOrd="0" presId="urn:microsoft.com/office/officeart/2005/8/layout/radial1"/>
    <dgm:cxn modelId="{BCA90AF9-44EE-4B9D-9E9D-4350A07CF724}" srcId="{CE60D26C-47C9-4764-BDD4-BF18B095A183}" destId="{DD2F8193-FC7B-4409-832F-83DD1FEDC294}" srcOrd="1" destOrd="0" parTransId="{4334F9FD-046E-4BD1-A44F-BCD9F79CA536}" sibTransId="{203ADAEF-BAB7-43BA-985D-CA5B33ABAE8D}"/>
    <dgm:cxn modelId="{E5296660-0E8B-4638-B959-16D0B36FD1B6}" type="presOf" srcId="{A9196AB9-E7D8-407B-A9D9-BEA3656B5DBB}" destId="{5075A999-BBF7-4B9F-B695-D70DB69330DB}" srcOrd="0" destOrd="0" presId="urn:microsoft.com/office/officeart/2005/8/layout/radial1"/>
    <dgm:cxn modelId="{50116850-2E1E-45C2-B943-EE9BD4DC826C}" type="presOf" srcId="{CE60D26C-47C9-4764-BDD4-BF18B095A183}" destId="{845CAA67-3AD4-4F48-9543-DE0ADA12E6C3}" srcOrd="0" destOrd="0" presId="urn:microsoft.com/office/officeart/2005/8/layout/radial1"/>
    <dgm:cxn modelId="{2C76D40F-28DB-44AA-9309-340A745D1ABA}" type="presOf" srcId="{1DD983B5-20C7-4B17-A86A-182E3CA37320}" destId="{64609C59-5734-4695-A921-754AEB454AAB}" srcOrd="0" destOrd="0" presId="urn:microsoft.com/office/officeart/2005/8/layout/radial1"/>
    <dgm:cxn modelId="{5B73C3B9-02BB-4647-8D7E-201B35F6C41D}" srcId="{CE60D26C-47C9-4764-BDD4-BF18B095A183}" destId="{EC7CAB49-0C42-4047-AC03-E27A6B7302A1}" srcOrd="2" destOrd="0" parTransId="{A64C37B1-1FC6-4288-8E23-9D1AF4C8BB32}" sibTransId="{90A0756B-1830-4901-9D47-1355E0498421}"/>
    <dgm:cxn modelId="{04A4B6A9-9C86-429B-A2FB-AEFAE2222E7E}" type="presOf" srcId="{A06423B0-A513-428B-BC80-5DD9A762D4CC}" destId="{3B86374C-C5E6-47E6-8BB1-3FE31C53A2E0}" srcOrd="0" destOrd="0" presId="urn:microsoft.com/office/officeart/2005/8/layout/radial1"/>
    <dgm:cxn modelId="{132ECEB2-189D-482B-B5A9-D7CF7D3A1986}" type="presOf" srcId="{A06423B0-A513-428B-BC80-5DD9A762D4CC}" destId="{04ACA040-D779-443C-A22F-216313D126E0}" srcOrd="1" destOrd="0" presId="urn:microsoft.com/office/officeart/2005/8/layout/radial1"/>
    <dgm:cxn modelId="{3D657315-E6DE-4631-8A84-F90BCD00BA85}" type="presOf" srcId="{7FFC0C0D-F340-4B53-A803-EA1428BB0173}" destId="{417EFF9E-4734-4A32-9A15-FA42743E78CF}" srcOrd="1" destOrd="0" presId="urn:microsoft.com/office/officeart/2005/8/layout/radial1"/>
    <dgm:cxn modelId="{60146373-6132-404C-B9BA-98E5F4DEBD6C}" type="presOf" srcId="{A64C37B1-1FC6-4288-8E23-9D1AF4C8BB32}" destId="{F85AFCC3-BDBA-4B57-BDB0-372D93F882CF}" srcOrd="1" destOrd="0" presId="urn:microsoft.com/office/officeart/2005/8/layout/radial1"/>
    <dgm:cxn modelId="{A9503DBD-373C-4F22-8524-FC67A32E1A1C}" type="presOf" srcId="{7FFC0C0D-F340-4B53-A803-EA1428BB0173}" destId="{262952C8-06FD-4ED3-B5D7-A28626A46822}" srcOrd="0" destOrd="0" presId="urn:microsoft.com/office/officeart/2005/8/layout/radial1"/>
    <dgm:cxn modelId="{AF643DF5-D35A-4B7A-9437-B9D2162BED77}" type="presOf" srcId="{208F7AE3-748D-4900-ADAE-66AC0FF01D0A}" destId="{5F251F4B-8300-4BD4-B2D4-E28DF744086D}" srcOrd="0" destOrd="0" presId="urn:microsoft.com/office/officeart/2005/8/layout/radial1"/>
    <dgm:cxn modelId="{B74B67DB-8DCE-4981-A597-BCF8B5BDA422}" srcId="{CE60D26C-47C9-4764-BDD4-BF18B095A183}" destId="{7C0F2A38-657C-433A-AE39-3ABEE4BB0F87}" srcOrd="4" destOrd="0" parTransId="{1DD983B5-20C7-4B17-A86A-182E3CA37320}" sibTransId="{2CF59D8D-0237-43AE-97D8-A1A67C68EC83}"/>
    <dgm:cxn modelId="{2D72AE51-BB7D-4626-BE70-1F5F06CA22A9}" type="presOf" srcId="{DD2F8193-FC7B-4409-832F-83DD1FEDC294}" destId="{21844BE3-33C5-422D-8508-2541643958C6}" srcOrd="0" destOrd="0" presId="urn:microsoft.com/office/officeart/2005/8/layout/radial1"/>
    <dgm:cxn modelId="{EBBFA23B-EAFA-4274-9211-A81C12B268C9}" srcId="{CE60D26C-47C9-4764-BDD4-BF18B095A183}" destId="{D42A04D3-D801-47B3-B490-7F841B9228E4}" srcOrd="3" destOrd="0" parTransId="{A06423B0-A513-428B-BC80-5DD9A762D4CC}" sibTransId="{FECEBF3D-808A-4E28-897C-9FDAF29C0718}"/>
    <dgm:cxn modelId="{ED8530CD-934A-42B0-B437-B2F4BE4C483F}" type="presOf" srcId="{A64C37B1-1FC6-4288-8E23-9D1AF4C8BB32}" destId="{CA828F28-5C5A-4E78-B9D9-49233D319FBC}" srcOrd="0" destOrd="0" presId="urn:microsoft.com/office/officeart/2005/8/layout/radial1"/>
    <dgm:cxn modelId="{6F1BD7C6-31C7-4E31-8949-671D4EDB9D16}" type="presOf" srcId="{EC7CAB49-0C42-4047-AC03-E27A6B7302A1}" destId="{59A13484-C926-42B1-BABF-B43F70BBC530}" srcOrd="0" destOrd="0" presId="urn:microsoft.com/office/officeart/2005/8/layout/radial1"/>
    <dgm:cxn modelId="{9BA8F3B2-AA47-4A88-9962-880BF66AFCDC}" type="presOf" srcId="{A9196AB9-E7D8-407B-A9D9-BEA3656B5DBB}" destId="{055852D6-5585-4693-AF72-4923F13D1934}" srcOrd="1" destOrd="0" presId="urn:microsoft.com/office/officeart/2005/8/layout/radial1"/>
    <dgm:cxn modelId="{797DCA7E-2545-4C15-B583-B66A905F0D5D}" srcId="{CE60D26C-47C9-4764-BDD4-BF18B095A183}" destId="{B6A94DB3-68CE-46FF-988A-8F43DAFEA7B7}" srcOrd="0" destOrd="0" parTransId="{7FFC0C0D-F340-4B53-A803-EA1428BB0173}" sibTransId="{EA261A7A-9B9A-4BBD-BA16-9CFB6FEC4AD1}"/>
    <dgm:cxn modelId="{51267F58-CFDF-4620-8872-2D05E5ADA0D5}" type="presOf" srcId="{D42A04D3-D801-47B3-B490-7F841B9228E4}" destId="{DBE67F4F-83A7-434E-91F8-57BB1F5388D0}" srcOrd="0" destOrd="0" presId="urn:microsoft.com/office/officeart/2005/8/layout/radial1"/>
    <dgm:cxn modelId="{5614542F-6E4A-40B7-B6C0-BCEF0C150EFA}" type="presOf" srcId="{4334F9FD-046E-4BD1-A44F-BCD9F79CA536}" destId="{1E0EA124-AB76-4D42-B4E6-91A3B7B31E23}" srcOrd="1" destOrd="0" presId="urn:microsoft.com/office/officeart/2005/8/layout/radial1"/>
    <dgm:cxn modelId="{49497392-0DC9-4593-A7B5-2DF95796BCDF}" type="presParOf" srcId="{5D39E078-C6A0-4119-89FC-02EBCE69ACB0}" destId="{845CAA67-3AD4-4F48-9543-DE0ADA12E6C3}" srcOrd="0" destOrd="0" presId="urn:microsoft.com/office/officeart/2005/8/layout/radial1"/>
    <dgm:cxn modelId="{82FE224E-F0C2-427A-A65F-017076FDCF73}" type="presParOf" srcId="{5D39E078-C6A0-4119-89FC-02EBCE69ACB0}" destId="{262952C8-06FD-4ED3-B5D7-A28626A46822}" srcOrd="1" destOrd="0" presId="urn:microsoft.com/office/officeart/2005/8/layout/radial1"/>
    <dgm:cxn modelId="{DC3F928C-500B-46C6-83D8-25B32B70F39F}" type="presParOf" srcId="{262952C8-06FD-4ED3-B5D7-A28626A46822}" destId="{417EFF9E-4734-4A32-9A15-FA42743E78CF}" srcOrd="0" destOrd="0" presId="urn:microsoft.com/office/officeart/2005/8/layout/radial1"/>
    <dgm:cxn modelId="{B1F61423-CAEC-4F45-B915-AA2E06F37D81}" type="presParOf" srcId="{5D39E078-C6A0-4119-89FC-02EBCE69ACB0}" destId="{C1E31AB2-71F5-4E76-8116-59729C215BD3}" srcOrd="2" destOrd="0" presId="urn:microsoft.com/office/officeart/2005/8/layout/radial1"/>
    <dgm:cxn modelId="{09B08FE1-BEAB-4359-AA20-A66E40EB69E6}" type="presParOf" srcId="{5D39E078-C6A0-4119-89FC-02EBCE69ACB0}" destId="{2DE76A66-516C-475F-8542-566034E3FBB4}" srcOrd="3" destOrd="0" presId="urn:microsoft.com/office/officeart/2005/8/layout/radial1"/>
    <dgm:cxn modelId="{1F1643FD-2EAE-46E9-855E-6811D22B73CE}" type="presParOf" srcId="{2DE76A66-516C-475F-8542-566034E3FBB4}" destId="{1E0EA124-AB76-4D42-B4E6-91A3B7B31E23}" srcOrd="0" destOrd="0" presId="urn:microsoft.com/office/officeart/2005/8/layout/radial1"/>
    <dgm:cxn modelId="{2A867099-F9C6-46E1-9F84-B48662B6BDBA}" type="presParOf" srcId="{5D39E078-C6A0-4119-89FC-02EBCE69ACB0}" destId="{21844BE3-33C5-422D-8508-2541643958C6}" srcOrd="4" destOrd="0" presId="urn:microsoft.com/office/officeart/2005/8/layout/radial1"/>
    <dgm:cxn modelId="{1A9A29B6-159B-4EDC-926C-C7913378BE4E}" type="presParOf" srcId="{5D39E078-C6A0-4119-89FC-02EBCE69ACB0}" destId="{CA828F28-5C5A-4E78-B9D9-49233D319FBC}" srcOrd="5" destOrd="0" presId="urn:microsoft.com/office/officeart/2005/8/layout/radial1"/>
    <dgm:cxn modelId="{1A8F2322-4553-436F-B951-E9080A51AD57}" type="presParOf" srcId="{CA828F28-5C5A-4E78-B9D9-49233D319FBC}" destId="{F85AFCC3-BDBA-4B57-BDB0-372D93F882CF}" srcOrd="0" destOrd="0" presId="urn:microsoft.com/office/officeart/2005/8/layout/radial1"/>
    <dgm:cxn modelId="{141AB30D-01B7-4F16-BDDC-87C477F15B2F}" type="presParOf" srcId="{5D39E078-C6A0-4119-89FC-02EBCE69ACB0}" destId="{59A13484-C926-42B1-BABF-B43F70BBC530}" srcOrd="6" destOrd="0" presId="urn:microsoft.com/office/officeart/2005/8/layout/radial1"/>
    <dgm:cxn modelId="{9CA6C65D-C06D-42A3-9B46-3E8B8B322C56}" type="presParOf" srcId="{5D39E078-C6A0-4119-89FC-02EBCE69ACB0}" destId="{3B86374C-C5E6-47E6-8BB1-3FE31C53A2E0}" srcOrd="7" destOrd="0" presId="urn:microsoft.com/office/officeart/2005/8/layout/radial1"/>
    <dgm:cxn modelId="{F1BD50E0-AC00-4670-B0D6-D7136329DDB2}" type="presParOf" srcId="{3B86374C-C5E6-47E6-8BB1-3FE31C53A2E0}" destId="{04ACA040-D779-443C-A22F-216313D126E0}" srcOrd="0" destOrd="0" presId="urn:microsoft.com/office/officeart/2005/8/layout/radial1"/>
    <dgm:cxn modelId="{A9705E4B-DAAF-4492-A4F1-A795406B4355}" type="presParOf" srcId="{5D39E078-C6A0-4119-89FC-02EBCE69ACB0}" destId="{DBE67F4F-83A7-434E-91F8-57BB1F5388D0}" srcOrd="8" destOrd="0" presId="urn:microsoft.com/office/officeart/2005/8/layout/radial1"/>
    <dgm:cxn modelId="{4789B543-93A2-49DA-A229-60D0CA163DE2}" type="presParOf" srcId="{5D39E078-C6A0-4119-89FC-02EBCE69ACB0}" destId="{64609C59-5734-4695-A921-754AEB454AAB}" srcOrd="9" destOrd="0" presId="urn:microsoft.com/office/officeart/2005/8/layout/radial1"/>
    <dgm:cxn modelId="{3124EA43-5698-43A9-AEFD-3FE88B480E33}" type="presParOf" srcId="{64609C59-5734-4695-A921-754AEB454AAB}" destId="{C9B1CBDF-5ACF-44DA-93C2-28FC822D5B5C}" srcOrd="0" destOrd="0" presId="urn:microsoft.com/office/officeart/2005/8/layout/radial1"/>
    <dgm:cxn modelId="{6B054CE0-F81F-4172-B1C8-515A899A03AF}" type="presParOf" srcId="{5D39E078-C6A0-4119-89FC-02EBCE69ACB0}" destId="{C34EC98C-E8D2-46E6-B49B-BC00DAE22638}" srcOrd="10" destOrd="0" presId="urn:microsoft.com/office/officeart/2005/8/layout/radial1"/>
    <dgm:cxn modelId="{F0DCE0AB-2465-4B0B-8A42-C50AA98FD428}" type="presParOf" srcId="{5D39E078-C6A0-4119-89FC-02EBCE69ACB0}" destId="{5075A999-BBF7-4B9F-B695-D70DB69330DB}" srcOrd="11" destOrd="0" presId="urn:microsoft.com/office/officeart/2005/8/layout/radial1"/>
    <dgm:cxn modelId="{19706E25-9831-4003-AA35-E0EB6808F565}" type="presParOf" srcId="{5075A999-BBF7-4B9F-B695-D70DB69330DB}" destId="{055852D6-5585-4693-AF72-4923F13D1934}" srcOrd="0" destOrd="0" presId="urn:microsoft.com/office/officeart/2005/8/layout/radial1"/>
    <dgm:cxn modelId="{A45C1366-7A9F-47E0-9A5F-083F85777D02}" type="presParOf" srcId="{5D39E078-C6A0-4119-89FC-02EBCE69ACB0}" destId="{5F251F4B-8300-4BD4-B2D4-E28DF744086D}" srcOrd="12" destOrd="0" presId="urn:microsoft.com/office/officeart/2005/8/layout/radial1"/>
    <dgm:cxn modelId="{CA12496C-6871-4305-B6AC-58DC17EE0329}" type="presParOf" srcId="{5D39E078-C6A0-4119-89FC-02EBCE69ACB0}" destId="{78369F6B-1B4A-4A34-9049-471086D24E23}" srcOrd="13" destOrd="0" presId="urn:microsoft.com/office/officeart/2005/8/layout/radial1"/>
    <dgm:cxn modelId="{CC548CC5-A698-40F8-A989-95B575533E0B}" type="presParOf" srcId="{78369F6B-1B4A-4A34-9049-471086D24E23}" destId="{A6F4F24B-C5FE-4D9B-A274-55C140A9B2F7}" srcOrd="0" destOrd="0" presId="urn:microsoft.com/office/officeart/2005/8/layout/radial1"/>
    <dgm:cxn modelId="{43ECF187-5BB2-4168-86F2-815597937783}" type="presParOf" srcId="{5D39E078-C6A0-4119-89FC-02EBCE69ACB0}" destId="{A14A0688-B9DD-4231-94AA-DD22157B8CAD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CAA67-3AD4-4F48-9543-DE0ADA12E6C3}">
      <dsp:nvSpPr>
        <dsp:cNvPr id="0" name=""/>
        <dsp:cNvSpPr/>
      </dsp:nvSpPr>
      <dsp:spPr>
        <a:xfrm>
          <a:off x="4014954" y="2700686"/>
          <a:ext cx="1799890" cy="17998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Human Systems</a:t>
          </a:r>
          <a:endParaRPr lang="en-US" sz="2900" kern="1200" dirty="0"/>
        </a:p>
      </dsp:txBody>
      <dsp:txXfrm>
        <a:off x="4278542" y="2964274"/>
        <a:ext cx="1272714" cy="1272714"/>
      </dsp:txXfrm>
    </dsp:sp>
    <dsp:sp modelId="{262952C8-06FD-4ED3-B5D7-A28626A46822}">
      <dsp:nvSpPr>
        <dsp:cNvPr id="0" name=""/>
        <dsp:cNvSpPr/>
      </dsp:nvSpPr>
      <dsp:spPr>
        <a:xfrm rot="16200000">
          <a:off x="4466469" y="2235776"/>
          <a:ext cx="896860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896860" y="164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2478" y="2229834"/>
        <a:ext cx="44843" cy="44843"/>
      </dsp:txXfrm>
    </dsp:sp>
    <dsp:sp modelId="{C1E31AB2-71F5-4E76-8116-59729C215BD3}">
      <dsp:nvSpPr>
        <dsp:cNvPr id="0" name=""/>
        <dsp:cNvSpPr/>
      </dsp:nvSpPr>
      <dsp:spPr>
        <a:xfrm>
          <a:off x="4014954" y="3935"/>
          <a:ext cx="1799890" cy="17998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Are connected in a complicated network of relationships</a:t>
          </a:r>
          <a:endParaRPr lang="en-US" sz="1700" kern="1200" dirty="0"/>
        </a:p>
      </dsp:txBody>
      <dsp:txXfrm>
        <a:off x="4278542" y="267523"/>
        <a:ext cx="1272714" cy="1272714"/>
      </dsp:txXfrm>
    </dsp:sp>
    <dsp:sp modelId="{2DE76A66-516C-475F-8542-566034E3FBB4}">
      <dsp:nvSpPr>
        <dsp:cNvPr id="0" name=""/>
        <dsp:cNvSpPr/>
      </dsp:nvSpPr>
      <dsp:spPr>
        <a:xfrm rot="19285714">
          <a:off x="5520672" y="2743453"/>
          <a:ext cx="896860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896860" y="164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46680" y="2737511"/>
        <a:ext cx="44843" cy="44843"/>
      </dsp:txXfrm>
    </dsp:sp>
    <dsp:sp modelId="{21844BE3-33C5-422D-8508-2541643958C6}">
      <dsp:nvSpPr>
        <dsp:cNvPr id="0" name=""/>
        <dsp:cNvSpPr/>
      </dsp:nvSpPr>
      <dsp:spPr>
        <a:xfrm>
          <a:off x="6123359" y="1019289"/>
          <a:ext cx="1799890" cy="1799890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Depend on natural systems</a:t>
          </a:r>
          <a:endParaRPr lang="en-US" sz="1700" kern="1200" dirty="0"/>
        </a:p>
      </dsp:txBody>
      <dsp:txXfrm>
        <a:off x="6386947" y="1282877"/>
        <a:ext cx="1272714" cy="1272714"/>
      </dsp:txXfrm>
    </dsp:sp>
    <dsp:sp modelId="{CA828F28-5C5A-4E78-B9D9-49233D319FBC}">
      <dsp:nvSpPr>
        <dsp:cNvPr id="0" name=""/>
        <dsp:cNvSpPr/>
      </dsp:nvSpPr>
      <dsp:spPr>
        <a:xfrm rot="771429">
          <a:off x="5781038" y="3884193"/>
          <a:ext cx="896860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896860" y="164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07047" y="3878251"/>
        <a:ext cx="44843" cy="44843"/>
      </dsp:txXfrm>
    </dsp:sp>
    <dsp:sp modelId="{59A13484-C926-42B1-BABF-B43F70BBC530}">
      <dsp:nvSpPr>
        <dsp:cNvPr id="0" name=""/>
        <dsp:cNvSpPr/>
      </dsp:nvSpPr>
      <dsp:spPr>
        <a:xfrm>
          <a:off x="6644092" y="3300769"/>
          <a:ext cx="1799890" cy="1799890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Can be affected by outside influences and events</a:t>
          </a:r>
          <a:endParaRPr lang="en-US" sz="1700" kern="1200" dirty="0"/>
        </a:p>
      </dsp:txBody>
      <dsp:txXfrm>
        <a:off x="6907680" y="3564357"/>
        <a:ext cx="1272714" cy="1272714"/>
      </dsp:txXfrm>
    </dsp:sp>
    <dsp:sp modelId="{3B86374C-C5E6-47E6-8BB1-3FE31C53A2E0}">
      <dsp:nvSpPr>
        <dsp:cNvPr id="0" name=""/>
        <dsp:cNvSpPr/>
      </dsp:nvSpPr>
      <dsp:spPr>
        <a:xfrm rot="3857143">
          <a:off x="5051507" y="4798995"/>
          <a:ext cx="896860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896860" y="164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77516" y="4793053"/>
        <a:ext cx="44843" cy="44843"/>
      </dsp:txXfrm>
    </dsp:sp>
    <dsp:sp modelId="{DBE67F4F-83A7-434E-91F8-57BB1F5388D0}">
      <dsp:nvSpPr>
        <dsp:cNvPr id="0" name=""/>
        <dsp:cNvSpPr/>
      </dsp:nvSpPr>
      <dsp:spPr>
        <a:xfrm>
          <a:off x="5185031" y="5130374"/>
          <a:ext cx="1799890" cy="179989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Are not well understood by humans</a:t>
          </a:r>
          <a:endParaRPr lang="en-US" sz="1700" kern="1200" dirty="0"/>
        </a:p>
      </dsp:txBody>
      <dsp:txXfrm>
        <a:off x="5448619" y="5393962"/>
        <a:ext cx="1272714" cy="1272714"/>
      </dsp:txXfrm>
    </dsp:sp>
    <dsp:sp modelId="{64609C59-5734-4695-A921-754AEB454AAB}">
      <dsp:nvSpPr>
        <dsp:cNvPr id="0" name=""/>
        <dsp:cNvSpPr/>
      </dsp:nvSpPr>
      <dsp:spPr>
        <a:xfrm rot="6942857">
          <a:off x="3881431" y="4798995"/>
          <a:ext cx="896860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896860" y="164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07440" y="4793053"/>
        <a:ext cx="44843" cy="44843"/>
      </dsp:txXfrm>
    </dsp:sp>
    <dsp:sp modelId="{C34EC98C-E8D2-46E6-B49B-BC00DAE22638}">
      <dsp:nvSpPr>
        <dsp:cNvPr id="0" name=""/>
        <dsp:cNvSpPr/>
      </dsp:nvSpPr>
      <dsp:spPr>
        <a:xfrm>
          <a:off x="2844878" y="5130374"/>
          <a:ext cx="1799890" cy="1799890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Have shorter timelines than natural systems</a:t>
          </a:r>
          <a:endParaRPr lang="en-US" sz="1700" kern="1200" dirty="0"/>
        </a:p>
      </dsp:txBody>
      <dsp:txXfrm>
        <a:off x="3108466" y="5393962"/>
        <a:ext cx="1272714" cy="1272714"/>
      </dsp:txXfrm>
    </dsp:sp>
    <dsp:sp modelId="{5075A999-BBF7-4B9F-B695-D70DB69330DB}">
      <dsp:nvSpPr>
        <dsp:cNvPr id="0" name=""/>
        <dsp:cNvSpPr/>
      </dsp:nvSpPr>
      <dsp:spPr>
        <a:xfrm rot="10028571">
          <a:off x="3151900" y="3884193"/>
          <a:ext cx="896860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896860" y="164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77909" y="3878251"/>
        <a:ext cx="44843" cy="44843"/>
      </dsp:txXfrm>
    </dsp:sp>
    <dsp:sp modelId="{5F251F4B-8300-4BD4-B2D4-E28DF744086D}">
      <dsp:nvSpPr>
        <dsp:cNvPr id="0" name=""/>
        <dsp:cNvSpPr/>
      </dsp:nvSpPr>
      <dsp:spPr>
        <a:xfrm>
          <a:off x="1385817" y="3300769"/>
          <a:ext cx="1799890" cy="1799890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Often has harmful waste</a:t>
          </a:r>
          <a:endParaRPr lang="en-US" sz="1700" kern="1200" dirty="0"/>
        </a:p>
      </dsp:txBody>
      <dsp:txXfrm>
        <a:off x="1649405" y="3564357"/>
        <a:ext cx="1272714" cy="1272714"/>
      </dsp:txXfrm>
    </dsp:sp>
    <dsp:sp modelId="{78369F6B-1B4A-4A34-9049-471086D24E23}">
      <dsp:nvSpPr>
        <dsp:cNvPr id="0" name=""/>
        <dsp:cNvSpPr/>
      </dsp:nvSpPr>
      <dsp:spPr>
        <a:xfrm rot="13114286">
          <a:off x="3412267" y="2743453"/>
          <a:ext cx="896860" cy="32958"/>
        </a:xfrm>
        <a:custGeom>
          <a:avLst/>
          <a:gdLst/>
          <a:ahLst/>
          <a:cxnLst/>
          <a:rect l="0" t="0" r="0" b="0"/>
          <a:pathLst>
            <a:path>
              <a:moveTo>
                <a:pt x="0" y="16479"/>
              </a:moveTo>
              <a:lnTo>
                <a:pt x="896860" y="164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38276" y="2737511"/>
        <a:ext cx="44843" cy="44843"/>
      </dsp:txXfrm>
    </dsp:sp>
    <dsp:sp modelId="{A14A0688-B9DD-4231-94AA-DD22157B8CAD}">
      <dsp:nvSpPr>
        <dsp:cNvPr id="0" name=""/>
        <dsp:cNvSpPr/>
      </dsp:nvSpPr>
      <dsp:spPr>
        <a:xfrm>
          <a:off x="1906550" y="1019289"/>
          <a:ext cx="1799890" cy="179989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Display Synergy</a:t>
          </a:r>
          <a:endParaRPr lang="en-US" sz="1700" kern="1200" dirty="0"/>
        </a:p>
      </dsp:txBody>
      <dsp:txXfrm>
        <a:off x="2170138" y="1282877"/>
        <a:ext cx="1272714" cy="127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log.wwf.ca/blog/2011/11/22/run-river-run-how-dams-affect-flows/dams2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log.wwf.ca/blog/2011/11/22/run-river-run-how-dams-affect-flows/dams3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blog.wwf.ca/blog/2011/11/22/run-river-run-how-dams-affect-flows/dams3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ancitybuzz.com/image.php?src=http://www.vancitybuzz.com/wp-content/uploads/2012/08/Vancouver-Skyline.jpg&amp;w=650&amp;a=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762000"/>
            <a:ext cx="915103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037" y="26987"/>
            <a:ext cx="6712637" cy="111601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Canadian Geography 1202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40386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Unit 1.2: Human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1.static.flickr.com/107/307357453_a3678c2f4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51434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82939">
            <a:off x="372768" y="468877"/>
            <a:ext cx="46482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Types of Energy 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1510" y="2329934"/>
            <a:ext cx="155849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Hydro Electric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1510" y="3168134"/>
            <a:ext cx="155849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Gasoline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51510" y="3974068"/>
            <a:ext cx="155849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Propane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51510" y="4724400"/>
            <a:ext cx="155849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8309">
            <a:off x="205668" y="398657"/>
            <a:ext cx="4191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Hydro-Electricity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079171"/>
            <a:ext cx="640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Uses the power of rivers to generate electricity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708034"/>
            <a:ext cx="6934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river turns turbines as it passes through a dam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3352800"/>
            <a:ext cx="70485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Construction of the dam destroys ecosystems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3962400"/>
            <a:ext cx="73533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Once completed the dam provides a clean source of renewable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74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ms1">
            <a:hlinkClick r:id="rId2" tooltip="dams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21771"/>
            <a:ext cx="9154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Poorly run dam">
            <a:hlinkClick r:id="rId2" tooltip="Poorly run d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2675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blog.wwf.ca/files/2011/11/dams3-600x4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epperideas.com/wp-content/uploads/2012/07/gasoline_generator-photo-co-aboutgenerator-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858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28502">
            <a:off x="375897" y="494110"/>
            <a:ext cx="3962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Gasoline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144486"/>
            <a:ext cx="6324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Gas powered generators create electricity by burning gasoline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743200"/>
            <a:ext cx="60617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Gasoline is fed into a combustion chamber and then ignited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3276600"/>
            <a:ext cx="5867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resulting force pushes a piston and turns the motor generating electricity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4114800"/>
            <a:ext cx="5791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Burning gasoline generates many toxic fumes that damage the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2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ropane Rates &amp; Taxes Across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-1"/>
            <a:ext cx="916577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27119">
            <a:off x="157770" y="326479"/>
            <a:ext cx="3886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Propane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04999"/>
            <a:ext cx="7391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Propane is a non renewable gas that can be burned to cook over, or to generate other forms of energy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743199"/>
            <a:ext cx="7010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Like gasoline propane is a non renewable resource, once it is burned it cannot be recovered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657600"/>
            <a:ext cx="6629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Propane is a dangerous explosive gas, and much care must be taken in handling it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49286" y="4510091"/>
            <a:ext cx="6705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Many cities in Canada have natural gas systems that provide gas services through lines that run much like the sewers.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0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oiceofniagara.files.wordpress.com/2012/07/wind-far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9173028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88771">
            <a:off x="67779" y="487293"/>
            <a:ext cx="3886200" cy="111283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Wind Power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1828800"/>
            <a:ext cx="734422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Wind turbines harvest the power of the wind to generate electricity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81032"/>
            <a:ext cx="7620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Large wind farms like the one above generate massive amounts of power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7848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While expensive to start and maintain wind turbines offer a clean solution to todays energy needs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40069"/>
            <a:ext cx="74676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Recently Health Canada has begun an inquiry into the possible health effects of living near these wind turbines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1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scadesoft.net/siteimages/econ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914400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72050">
            <a:off x="457200" y="304800"/>
            <a:ext cx="4419600" cy="11128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Economic Systems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7315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/>
              <a:t>Economic System:</a:t>
            </a:r>
            <a:r>
              <a:rPr lang="en-US" sz="2800" dirty="0" smtClean="0"/>
              <a:t> A system of different people and agencies that allow for goods or money to be exchanged for goods and services</a:t>
            </a:r>
            <a:endParaRPr lang="en-US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352800"/>
            <a:ext cx="7239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/>
              <a:t>Purpose</a:t>
            </a:r>
            <a:r>
              <a:rPr lang="en-US" sz="2800" dirty="0" smtClean="0"/>
              <a:t>: To allow people to trade one thing for another to fulfill needs and wants.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4484914"/>
            <a:ext cx="70104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u="sng" dirty="0" smtClean="0"/>
              <a:t>Elements</a:t>
            </a:r>
            <a:r>
              <a:rPr lang="en-US" sz="2800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Goods, services, or money to trade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 A place of trade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Goods and or services that fulfill needs or wants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1696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ncouversun.com/6940162.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914" cy="6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952495">
            <a:off x="207590" y="300264"/>
            <a:ext cx="7938010" cy="1456870"/>
          </a:xfrm>
          <a:scene3d>
            <a:camera prst="isometricLeftDown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Examples of Economic Systems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2200" y="2564447"/>
            <a:ext cx="116352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Banks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66244" y="4058025"/>
            <a:ext cx="135543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Money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05255" y="4058025"/>
            <a:ext cx="17443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Shopping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5457" y="2564448"/>
            <a:ext cx="120398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Trade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570580"/>
              </p:ext>
            </p:extLst>
          </p:nvPr>
        </p:nvGraphicFramePr>
        <p:xfrm>
          <a:off x="-381000" y="-76200"/>
          <a:ext cx="9829800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Characteristics of Human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yfathershouse.ca/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-1"/>
            <a:ext cx="9165771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32171">
            <a:off x="114300" y="543193"/>
            <a:ext cx="6705600" cy="118903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Infrastructure Systems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977935">
            <a:off x="278926" y="2007563"/>
            <a:ext cx="8001000" cy="9541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sz="2800" b="1" u="sng" dirty="0" smtClean="0"/>
              <a:t>Infrastructure</a:t>
            </a:r>
            <a:r>
              <a:rPr lang="en-CA" sz="2800" i="1" dirty="0" smtClean="0"/>
              <a:t>:</a:t>
            </a:r>
            <a:r>
              <a:rPr lang="en-CA" sz="2800" dirty="0" smtClean="0"/>
              <a:t> </a:t>
            </a:r>
            <a:r>
              <a:rPr lang="en-CA" sz="2800" dirty="0"/>
              <a:t>is basic physical and organizational structures needed for the operation of a society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 rot="20955714">
            <a:off x="469427" y="3292326"/>
            <a:ext cx="7620000" cy="954107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Purpose</a:t>
            </a:r>
            <a:r>
              <a:rPr lang="en-US" sz="2800" dirty="0" smtClean="0"/>
              <a:t>: The purpose of infrastructure is to allow for society to function.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8389" y="5486400"/>
            <a:ext cx="8382000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The Confederation Bridge, which </a:t>
            </a:r>
            <a:r>
              <a:rPr lang="en-US" b="1" dirty="0" smtClean="0"/>
              <a:t>joins Prince </a:t>
            </a:r>
            <a:r>
              <a:rPr lang="en-US" b="1" dirty="0"/>
              <a:t>Edward Island and </a:t>
            </a:r>
            <a:r>
              <a:rPr lang="en-US" b="1" dirty="0" smtClean="0"/>
              <a:t>New </a:t>
            </a:r>
            <a:r>
              <a:rPr lang="en-US" b="1" dirty="0"/>
              <a:t>Brunswick, is the longest bridge over ice-covered waters </a:t>
            </a:r>
            <a:r>
              <a:rPr lang="en-US" b="1" dirty="0" smtClean="0"/>
              <a:t>in </a:t>
            </a:r>
            <a:r>
              <a:rPr lang="en-US" b="1" dirty="0"/>
              <a:t>the world at 12.9 </a:t>
            </a:r>
            <a:r>
              <a:rPr lang="en-US" b="1" dirty="0" smtClean="0"/>
              <a:t>kilometers.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upload.wikimedia.org/wikipedia/en/6/67/Macdonald_bri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144" y="3209242"/>
            <a:ext cx="4865011" cy="36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ancouversun.com/6525770.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692011"/>
            <a:ext cx="4623613" cy="316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ustler.net/images/uploads/kasian_calgary_awards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64" y="1"/>
            <a:ext cx="5089336" cy="36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sphaltplanet.ca/ON/hwy_401_images/401_cl_346_e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495801" cy="369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Examples of Infrastructure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5410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, , ,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53366" y="4885139"/>
            <a:ext cx="14155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Bridges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478380" y="2029941"/>
            <a:ext cx="118936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Roads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257800" y="2029941"/>
            <a:ext cx="180671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 Hospitals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347543" y="4885138"/>
            <a:ext cx="14510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Schools</a:t>
            </a:r>
            <a:endParaRPr lang="en-US" sz="3200" dirty="0"/>
          </a:p>
        </p:txBody>
      </p:sp>
      <p:pic>
        <p:nvPicPr>
          <p:cNvPr id="3082" name="Picture 10" descr="http://brooksasphalt.com/files/2812/5569/3954/Water%20%20Sew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48" y="1"/>
            <a:ext cx="4980022" cy="373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33059" y="1460962"/>
            <a:ext cx="33528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Water </a:t>
            </a:r>
            <a:r>
              <a:rPr lang="en-US" sz="3200" dirty="0">
                <a:solidFill>
                  <a:prstClr val="black"/>
                </a:solidFill>
              </a:rPr>
              <a:t>&amp; sewer systems </a:t>
            </a:r>
            <a:endParaRPr lang="en-US" sz="3200" dirty="0"/>
          </a:p>
        </p:txBody>
      </p:sp>
      <p:pic>
        <p:nvPicPr>
          <p:cNvPr id="3084" name="Picture 12" descr="http://www.bcenergyblog.com/uploads/image/Transmission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10" y="3581400"/>
            <a:ext cx="49494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4200" y="4343400"/>
            <a:ext cx="2590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Power Lines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77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.thestar.com/images/2b/37/6e1c776f4864b247d7717df755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32410">
            <a:off x="1796993" y="398127"/>
            <a:ext cx="7315200" cy="118903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Transportation Systems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321338">
            <a:off x="424541" y="1808392"/>
            <a:ext cx="84582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Transportation Systems:</a:t>
            </a:r>
            <a:r>
              <a:rPr lang="en-US" sz="2800" dirty="0" smtClean="0"/>
              <a:t> Systems that move people or goods from one place to another</a:t>
            </a:r>
            <a:endParaRPr lang="en-US" sz="2800" b="1" u="sng" dirty="0"/>
          </a:p>
        </p:txBody>
      </p:sp>
      <p:sp>
        <p:nvSpPr>
          <p:cNvPr id="6" name="TextBox 5"/>
          <p:cNvSpPr txBox="1"/>
          <p:nvPr/>
        </p:nvSpPr>
        <p:spPr>
          <a:xfrm rot="316622">
            <a:off x="887356" y="2903236"/>
            <a:ext cx="68580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Purpose: </a:t>
            </a:r>
            <a:r>
              <a:rPr lang="en-US" sz="2800" dirty="0" smtClean="0"/>
              <a:t>To allow people to move from one place to another, or to move goods from one area to another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3281" y="6200783"/>
            <a:ext cx="82883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Subway cars are an essential system to bring people in and out of Canada’s major cities. Like this crowded subway car of Toronto’s TTC.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upload.wikimedia.org/wikipedia/commons/c/c8/Motor_Cycle_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22" y="3581400"/>
            <a:ext cx="4409378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dn2.holytaco.com/wp-content/uploads/2012/01/PlaneR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1"/>
            <a:ext cx="47625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ferr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75199" y="0"/>
            <a:ext cx="4460420" cy="3581401"/>
          </a:xfrm>
          <a:prstGeom prst="rect">
            <a:avLst/>
          </a:prstGeom>
        </p:spPr>
      </p:pic>
      <p:pic>
        <p:nvPicPr>
          <p:cNvPr id="5122" name="Picture 2" descr="http://www.travelandtransitions.com/blog/wp-content/uploads/2011/05/Via-Rail-dome-car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751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94162">
            <a:off x="625828" y="374051"/>
            <a:ext cx="7906813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Examples of Transportation Systems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2263" y="4614449"/>
            <a:ext cx="193995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Airplanes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5715920" y="4614450"/>
            <a:ext cx="24791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Motorcycles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6375363" y="2285847"/>
            <a:ext cx="116506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Ships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59211" y="2285846"/>
            <a:ext cx="128150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Trains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04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Create a visual to demonstrate your knowledge of the purpose of human systems and how they interact (i.e., poster, </a:t>
            </a:r>
            <a:r>
              <a:rPr lang="en-US" dirty="0" err="1"/>
              <a:t>powerpoint</a:t>
            </a:r>
            <a:r>
              <a:rPr lang="en-US" dirty="0"/>
              <a:t>, video, collage, diorama, etc.). Be sure to highlight any interactions between these systems.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nada.com/business/Forestry+British+Columbia+brink/1779267/1779301.bin?size=620x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"/>
            <a:ext cx="9296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3812">
            <a:off x="84664" y="497881"/>
            <a:ext cx="5867400" cy="111283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Human 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886200"/>
            <a:ext cx="6324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Human systems use the resources provided by natural systems to change our environment.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105833"/>
            <a:ext cx="6477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With technology we are able to manipulate our environment to make it easier to live 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77724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/>
              <a:t>Human systems are developed as a means to fulfill peoples’ individual and collective needs and wants.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zbethlaneinfo.com/celebhouse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2555"/>
            <a:ext cx="6553200" cy="6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Needs and Wants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/>
              <a:t>Needs</a:t>
            </a:r>
            <a:r>
              <a:rPr lang="en-US" dirty="0" smtClean="0"/>
              <a:t>: Something that is </a:t>
            </a:r>
            <a:r>
              <a:rPr lang="en-US" dirty="0"/>
              <a:t>e</a:t>
            </a:r>
            <a:r>
              <a:rPr lang="en-US" dirty="0" smtClean="0"/>
              <a:t>ssential for normal human life to continue.</a:t>
            </a:r>
          </a:p>
          <a:p>
            <a:r>
              <a:rPr lang="en-US" u="sng" dirty="0" smtClean="0"/>
              <a:t>Wants</a:t>
            </a:r>
            <a:r>
              <a:rPr lang="en-US" dirty="0" smtClean="0"/>
              <a:t>: Something that can improve quality of life but is not essential for life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6171418"/>
            <a:ext cx="16764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Oprah’s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kmagnets.com/eng/ni/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Types of Human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0" y="1524000"/>
            <a:ext cx="3429000" cy="2590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Economic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at-tel.com/images/satellite_graph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44395">
            <a:off x="464081" y="407556"/>
            <a:ext cx="565507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Communication 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0100" y="2057399"/>
            <a:ext cx="75438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Purpose: </a:t>
            </a:r>
            <a:r>
              <a:rPr lang="en-US" dirty="0" smtClean="0"/>
              <a:t>To fulfill the human need to communicate with each other over vast distances.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Allows for business to be conducted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Allows for a person in one are to instruct people in others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Allows humans to keep in contact with each other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038600"/>
            <a:ext cx="79248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CA" b="1" u="sng" dirty="0" smtClean="0"/>
              <a:t>Elements:</a:t>
            </a:r>
            <a:r>
              <a:rPr lang="en-CA" dirty="0"/>
              <a:t> </a:t>
            </a:r>
            <a:r>
              <a:rPr lang="en-CA" dirty="0" smtClean="0"/>
              <a:t>Communication systems all have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CA" dirty="0" smtClean="0"/>
              <a:t>Input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CA" dirty="0" smtClean="0"/>
              <a:t>Transmitted signal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CA" dirty="0" smtClean="0"/>
              <a:t>Received signal 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CA" dirty="0" smtClean="0"/>
              <a:t>Output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4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upload.wikimedia.org/wikipedia/commons/thumb/7/74/Alt_Telefon.jpg/300px-Alt_Tele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9144000" cy="69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Communication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To get from the source to the destination communication must go through transmitter, transmission channels and then a receiver.</a:t>
            </a:r>
            <a:endParaRPr lang="en-US" dirty="0"/>
          </a:p>
        </p:txBody>
      </p:sp>
      <p:pic>
        <p:nvPicPr>
          <p:cNvPr id="5122" name="Picture 2" descr="Elements of a communication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40540"/>
            <a:ext cx="856143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1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-14288"/>
            <a:ext cx="9203630" cy="689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Types of Communication 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3907" y="1524000"/>
            <a:ext cx="2315815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Mobile (Cell Phone)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8412" y="3273249"/>
            <a:ext cx="106679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11870" y="2710543"/>
            <a:ext cx="137988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Television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3615" y="2133600"/>
            <a:ext cx="1676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GPS Navigation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20405" y="3854325"/>
            <a:ext cx="11628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Telephone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43379" y="4495800"/>
            <a:ext cx="71686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maxcdn.fooyoh.com/files/attach/images/1098/322/323/003/offshore-wind-farm_OpZvp_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04741">
            <a:off x="601272" y="523149"/>
            <a:ext cx="37338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Energy 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904688">
            <a:off x="286266" y="1588564"/>
            <a:ext cx="6171013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Purpose:</a:t>
            </a:r>
            <a:r>
              <a:rPr lang="en-US" sz="2400" dirty="0"/>
              <a:t> </a:t>
            </a:r>
            <a:r>
              <a:rPr lang="en-US" sz="2400" dirty="0" smtClean="0"/>
              <a:t>To fulfill the human need for energy in the form of electricity, combustible fuels, or mechanical energy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24525"/>
            <a:ext cx="70866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/>
              <a:t>Elements:</a:t>
            </a:r>
            <a:r>
              <a:rPr lang="en-US" sz="2400" b="1" dirty="0" smtClean="0"/>
              <a:t> </a:t>
            </a:r>
            <a:r>
              <a:rPr lang="en-US" sz="2400" dirty="0" smtClean="0"/>
              <a:t>There are three elements in an energy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1900" y="3855522"/>
            <a:ext cx="3657600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1.  Input </a:t>
            </a:r>
            <a:r>
              <a:rPr lang="en-US" sz="2000" dirty="0"/>
              <a:t>(solar, wind, water, gas)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94821" y="4577715"/>
            <a:ext cx="5011757" cy="984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2. Process </a:t>
            </a:r>
            <a:r>
              <a:rPr lang="en-US" sz="2000" dirty="0"/>
              <a:t>that allows us to harvest the energy</a:t>
            </a:r>
          </a:p>
          <a:p>
            <a:pPr lvl="1"/>
            <a:r>
              <a:rPr lang="en-US" sz="2000" dirty="0" smtClean="0"/>
              <a:t>(</a:t>
            </a:r>
            <a:r>
              <a:rPr lang="en-US" sz="2000" dirty="0"/>
              <a:t>turning a turbine, pushing a piston)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12855" y="5638800"/>
            <a:ext cx="5775688" cy="984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3. Output</a:t>
            </a:r>
            <a:r>
              <a:rPr lang="en-US" sz="2000" dirty="0"/>
              <a:t>: Some useable form of energy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(Electricity, mechanical motion, heat)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804</Words>
  <Application>Microsoft Office PowerPoint</Application>
  <PresentationFormat>On-screen Show (4:3)</PresentationFormat>
  <Paragraphs>112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Canadian Geography 1202</vt:lpstr>
      <vt:lpstr>Characteristics of Human Systems</vt:lpstr>
      <vt:lpstr>Human Systems</vt:lpstr>
      <vt:lpstr>Needs and Wants</vt:lpstr>
      <vt:lpstr>Types of Human Systems</vt:lpstr>
      <vt:lpstr>Communication Systems</vt:lpstr>
      <vt:lpstr>Communication Systems</vt:lpstr>
      <vt:lpstr>Types of Communication Systems</vt:lpstr>
      <vt:lpstr>Energy Systems</vt:lpstr>
      <vt:lpstr>Types of Energy Systems</vt:lpstr>
      <vt:lpstr>Hydro-Electricity</vt:lpstr>
      <vt:lpstr>PowerPoint Presentation</vt:lpstr>
      <vt:lpstr>PowerPoint Presentation</vt:lpstr>
      <vt:lpstr>PowerPoint Presentation</vt:lpstr>
      <vt:lpstr>Gasoline</vt:lpstr>
      <vt:lpstr>Propane</vt:lpstr>
      <vt:lpstr>Wind Power</vt:lpstr>
      <vt:lpstr>Economic Systems</vt:lpstr>
      <vt:lpstr>Examples of Economic Systems</vt:lpstr>
      <vt:lpstr>Infrastructure Systems</vt:lpstr>
      <vt:lpstr>Examples of Infrastructure</vt:lpstr>
      <vt:lpstr>Transportation Systems</vt:lpstr>
      <vt:lpstr>Examples of Transportation Systems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Canadian Geography 1202</dc:title>
  <dc:creator>Robert Tucker</dc:creator>
  <cp:lastModifiedBy>Robert Tucker</cp:lastModifiedBy>
  <cp:revision>32</cp:revision>
  <dcterms:created xsi:type="dcterms:W3CDTF">2006-08-16T00:00:00Z</dcterms:created>
  <dcterms:modified xsi:type="dcterms:W3CDTF">2012-10-03T16:33:10Z</dcterms:modified>
</cp:coreProperties>
</file>