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7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3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usic.laurentian.ca/NR/rdonlyres/1EAC83A5-F948-46AC-8337-3BF151AC94FF/0/NaturalResourcesCana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"/>
            <a:ext cx="7162800" cy="490287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419600"/>
            <a:ext cx="5943600" cy="99059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Canadian 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410200"/>
            <a:ext cx="5486400" cy="685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Types of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http://thechronicleherald.ca/sites/default/files/imagecache/ch_article_main_image/articles/MuskratFall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538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851677">
            <a:off x="59932" y="5024722"/>
            <a:ext cx="210557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Muskrat Falls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5562600"/>
            <a:ext cx="376532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How will the future look????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Image result for muskrat falls to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53" y="990600"/>
            <a:ext cx="8752293" cy="498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3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://upload.wikimedia.org/wikipedia/commons/thumb/9/95/Churchill_fallslabrador.jpg/1000px-Churchill_fallslabrad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2889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hecanadianencyclopedia.com/media/canadas-gdp-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Measuring the Value</a:t>
            </a:r>
            <a:endParaRPr lang="en-US" dirty="0"/>
          </a:p>
        </p:txBody>
      </p:sp>
      <p:pic>
        <p:nvPicPr>
          <p:cNvPr id="2052" name="Picture 4" descr="http://www.investingthesis.com/wp-content/uploads/2010/02/Canada-GDP-Growth-Versus-US-GDP-Grow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76400"/>
            <a:ext cx="7162800" cy="445026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2174" y="2057400"/>
            <a:ext cx="8592289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u="sng" dirty="0" smtClean="0"/>
              <a:t>Gross Domestic Product:</a:t>
            </a:r>
            <a:r>
              <a:rPr lang="en-US" sz="2400" dirty="0" smtClean="0"/>
              <a:t> An economic indicator that measures the </a:t>
            </a:r>
          </a:p>
          <a:p>
            <a:r>
              <a:rPr lang="en-US" sz="2400" dirty="0" smtClean="0"/>
              <a:t>value of all of the goods and services in one country in one year</a:t>
            </a:r>
            <a:endParaRPr lang="en-U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200400"/>
            <a:ext cx="873816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In Canada natural resources and related industries account for roughly 13% of the </a:t>
            </a:r>
          </a:p>
          <a:p>
            <a:r>
              <a:rPr lang="en-US" sz="2000" dirty="0" smtClean="0"/>
              <a:t>national GDP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Using Resources – The Trade-off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086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The decision to use a resource is not an easy one, when a resource is extracted there is damage to the natural systems.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743200"/>
            <a:ext cx="8171019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The decision must take into account all three different values of the resource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733800"/>
            <a:ext cx="7342523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If the economic value outweighs the ecological and aesthetic value of</a:t>
            </a:r>
          </a:p>
          <a:p>
            <a:r>
              <a:rPr lang="en-US" sz="2000" dirty="0" smtClean="0"/>
              <a:t> the resource extraction will usually go ahead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thumb/4/45/Giant_photovoltaic_array.jpg/220px-Giant_photovoltaic_arr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7823195" cy="5867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Three Types of Resources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3352800"/>
            <a:ext cx="2971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2. Non Renewable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667000"/>
            <a:ext cx="222885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1. Renewable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09999" y="4038600"/>
            <a:ext cx="1557001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3. Flow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Renewable Resources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524000"/>
            <a:ext cx="7848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u="sng" dirty="0" smtClean="0"/>
              <a:t>Renewable Resource: </a:t>
            </a:r>
            <a:r>
              <a:rPr lang="en-US" sz="2400" dirty="0" smtClean="0"/>
              <a:t>a resource, such as forests or fish,</a:t>
            </a:r>
          </a:p>
          <a:p>
            <a:r>
              <a:rPr lang="en-US" sz="2400" dirty="0" smtClean="0"/>
              <a:t>that can be replaced by natural environmental processes,</a:t>
            </a:r>
          </a:p>
          <a:p>
            <a:r>
              <a:rPr lang="en-US" sz="2400" dirty="0" smtClean="0"/>
              <a:t>unless badly mismanaged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24200"/>
            <a:ext cx="8077200" cy="342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2667000"/>
            <a:ext cx="66294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…….If you use it wisely it will be around forever!!!!!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Non Renewable Resources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524000"/>
            <a:ext cx="83058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u="sng" dirty="0" smtClean="0"/>
              <a:t>non-renewable resource: </a:t>
            </a:r>
            <a:r>
              <a:rPr lang="en-US" sz="2400" dirty="0" smtClean="0"/>
              <a:t>a resource, such as fossil</a:t>
            </a:r>
          </a:p>
          <a:p>
            <a:r>
              <a:rPr lang="en-US" sz="2400" dirty="0" smtClean="0"/>
              <a:t>fuels, that exists in finite amounts or that replaces itself</a:t>
            </a:r>
          </a:p>
          <a:p>
            <a:r>
              <a:rPr lang="en-US" sz="2400" dirty="0" smtClean="0"/>
              <a:t>very slowly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7848600" cy="33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52600" y="2667000"/>
            <a:ext cx="301127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……… Once you use it, its gone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Flow Resources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153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u="sng" dirty="0" smtClean="0"/>
              <a:t>flow resource</a:t>
            </a:r>
            <a:r>
              <a:rPr lang="en-US" sz="2400" b="1" dirty="0" smtClean="0"/>
              <a:t>: </a:t>
            </a:r>
            <a:r>
              <a:rPr lang="en-US" sz="2400" dirty="0" smtClean="0"/>
              <a:t>a resource, such as running water or</a:t>
            </a:r>
          </a:p>
          <a:p>
            <a:r>
              <a:rPr lang="en-US" sz="2400" dirty="0" smtClean="0"/>
              <a:t>wind, that is used and replaced simultaneously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7999"/>
            <a:ext cx="7772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81200" y="2438400"/>
            <a:ext cx="2895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It will never end……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Value of Resources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1628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Natural resources have three general types of value: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819400"/>
            <a:ext cx="192111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1. Economic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3581400"/>
            <a:ext cx="204830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2. Ecological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81399" y="4191000"/>
            <a:ext cx="187023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3. Aesthetic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6945" y="48768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Sustainable resource system</a:t>
            </a:r>
            <a:r>
              <a:rPr kumimoji="0" lang="en-CA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CA" sz="2800" kern="0" dirty="0" smtClean="0">
                <a:solidFill>
                  <a:srgbClr val="000000"/>
                </a:solidFill>
              </a:rPr>
              <a:t>- </a:t>
            </a: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will last  into the future and the natural resources are not used up faster than they can either renew themselves, be recycled, or be replaced with other resources.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tatcan.gc.ca/pub/11-010-x/2012006/ct022_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084" y="1752600"/>
            <a:ext cx="9176084" cy="3352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Economical Value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83820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Extracting natural resources brings money into the economy in three ways.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2514600"/>
            <a:ext cx="5593247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1. Employment in resource industries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124200"/>
            <a:ext cx="5397782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2. Through royalties paid on exports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191000"/>
            <a:ext cx="838199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u="sng" dirty="0" smtClean="0"/>
              <a:t>Royalties</a:t>
            </a:r>
            <a:r>
              <a:rPr lang="en-US" sz="2400" dirty="0" smtClean="0"/>
              <a:t>: Fees paid to the government for the use of a resource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724400"/>
            <a:ext cx="7450007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u="sng" dirty="0" smtClean="0"/>
              <a:t>Exports</a:t>
            </a:r>
            <a:r>
              <a:rPr lang="en-US" sz="2400" dirty="0" smtClean="0"/>
              <a:t>: Goods or services that leave a country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3657600"/>
            <a:ext cx="481009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3. Through related spin-off industries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29664" y="5257800"/>
            <a:ext cx="8814336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u="sng" dirty="0" smtClean="0"/>
              <a:t>Spin-off Industries</a:t>
            </a:r>
            <a:r>
              <a:rPr lang="en-US" sz="2400" dirty="0" smtClean="0"/>
              <a:t>: Industries that support or provide services to any </a:t>
            </a:r>
          </a:p>
          <a:p>
            <a:r>
              <a:rPr lang="en-US" sz="2400" dirty="0" smtClean="0"/>
              <a:t>other industry.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iteracyvolunteers.communityliteracyofontario.ca/images/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4999"/>
            <a:ext cx="9144000" cy="346281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Ecological Value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60195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Natural resources often play roles within the ecosystems in </a:t>
            </a:r>
          </a:p>
          <a:p>
            <a:r>
              <a:rPr lang="en-US" sz="2400" dirty="0" smtClean="0"/>
              <a:t>which they are found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09375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Extracting the resource often comes at a cost for the ecosystem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038600"/>
            <a:ext cx="8686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Trees produce oxygen and clean the air -&gt; by cutting trees the ability of the ecosystem to clean air and produce oxygen is reduced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105400"/>
            <a:ext cx="8686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Ducks are part of the food chain -&gt; by killing ducks the food chain will be impacted which will hurt other animals in the ecosystem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3.gstatic.com/images?q=tbn:ANd9GcSJmrksUc7Riyaq76tTsKrJOSVgeWpull-TWQOvgWEzW-QA7q4j3jO5_u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Aesthetic Value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98680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The aesthetic value of a resource had to do with the value that</a:t>
            </a:r>
          </a:p>
          <a:p>
            <a:r>
              <a:rPr lang="en-US" sz="2400" dirty="0" smtClean="0"/>
              <a:t> people put on the beauty of open spaces, green spaces, fresh </a:t>
            </a:r>
          </a:p>
          <a:p>
            <a:r>
              <a:rPr lang="en-US" sz="2400" dirty="0" smtClean="0"/>
              <a:t>water, wildlife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0"/>
            <a:ext cx="788831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People put great value on these resources both physically and</a:t>
            </a:r>
          </a:p>
          <a:p>
            <a:r>
              <a:rPr lang="en-US" sz="2400" dirty="0" smtClean="0"/>
              <a:t> psychologically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038600"/>
            <a:ext cx="765042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Contact with nature is important to psychological well being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800600"/>
            <a:ext cx="826950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As people are becoming crowed into cities this is becoming more</a:t>
            </a:r>
          </a:p>
          <a:p>
            <a:r>
              <a:rPr lang="en-US" sz="2400" dirty="0" smtClean="0"/>
              <a:t> apparent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497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Canadian Geography</vt:lpstr>
      <vt:lpstr>The Three Types of Resources</vt:lpstr>
      <vt:lpstr>Renewable Resources</vt:lpstr>
      <vt:lpstr>Non Renewable Resources</vt:lpstr>
      <vt:lpstr>Flow Resources</vt:lpstr>
      <vt:lpstr>The Value of Resources</vt:lpstr>
      <vt:lpstr>Economical Value</vt:lpstr>
      <vt:lpstr>Ecological Value</vt:lpstr>
      <vt:lpstr>Aesthetic Value</vt:lpstr>
      <vt:lpstr>PowerPoint Presentation</vt:lpstr>
      <vt:lpstr>PowerPoint Presentation</vt:lpstr>
      <vt:lpstr>PowerPoint Presentation</vt:lpstr>
      <vt:lpstr>Measuring the Value</vt:lpstr>
      <vt:lpstr>Using Resources – The Trade-off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Geography</dc:title>
  <dc:creator/>
  <cp:lastModifiedBy>Robert Tucker</cp:lastModifiedBy>
  <cp:revision>17</cp:revision>
  <dcterms:created xsi:type="dcterms:W3CDTF">2006-08-16T00:00:00Z</dcterms:created>
  <dcterms:modified xsi:type="dcterms:W3CDTF">2017-03-27T14:10:50Z</dcterms:modified>
</cp:coreProperties>
</file>