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68" r:id="rId5"/>
    <p:sldId id="259" r:id="rId6"/>
    <p:sldId id="269" r:id="rId7"/>
    <p:sldId id="260" r:id="rId8"/>
    <p:sldId id="261" r:id="rId9"/>
    <p:sldId id="262" r:id="rId10"/>
    <p:sldId id="263" r:id="rId11"/>
    <p:sldId id="264" r:id="rId12"/>
    <p:sldId id="265" r:id="rId13"/>
    <p:sldId id="270" r:id="rId14"/>
    <p:sldId id="266" r:id="rId15"/>
    <p:sldId id="267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120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307EE-2D70-4DA7-963A-C50BCF5537BB}" type="datetimeFigureOut">
              <a:rPr lang="en-CA" smtClean="0"/>
              <a:t>2018-05-02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15522-1EC4-4F6B-9610-3976897139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038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15522-1EC4-4F6B-9610-3976897139A0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7419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70C7-BA76-4695-8608-3E90B9876C4E}" type="datetimeFigureOut">
              <a:rPr lang="en-CA" smtClean="0"/>
              <a:t>2018-05-02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46960BA-03A9-4F49-81B7-1D3C6E5AEC73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70C7-BA76-4695-8608-3E90B9876C4E}" type="datetimeFigureOut">
              <a:rPr lang="en-CA" smtClean="0"/>
              <a:t>2018-05-02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0BA-03A9-4F49-81B7-1D3C6E5AEC7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70C7-BA76-4695-8608-3E90B9876C4E}" type="datetimeFigureOut">
              <a:rPr lang="en-CA" smtClean="0"/>
              <a:t>2018-05-02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0BA-03A9-4F49-81B7-1D3C6E5AEC7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70C7-BA76-4695-8608-3E90B9876C4E}" type="datetimeFigureOut">
              <a:rPr lang="en-CA" smtClean="0"/>
              <a:t>2018-05-02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0BA-03A9-4F49-81B7-1D3C6E5AEC7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70C7-BA76-4695-8608-3E90B9876C4E}" type="datetimeFigureOut">
              <a:rPr lang="en-CA" smtClean="0"/>
              <a:t>2018-05-02</a:t>
            </a:fld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0BA-03A9-4F49-81B7-1D3C6E5AEC73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70C7-BA76-4695-8608-3E90B9876C4E}" type="datetimeFigureOut">
              <a:rPr lang="en-CA" smtClean="0"/>
              <a:t>2018-05-02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0BA-03A9-4F49-81B7-1D3C6E5AEC7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70C7-BA76-4695-8608-3E90B9876C4E}" type="datetimeFigureOut">
              <a:rPr lang="en-CA" smtClean="0"/>
              <a:t>2018-05-02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0BA-03A9-4F49-81B7-1D3C6E5AEC7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70C7-BA76-4695-8608-3E90B9876C4E}" type="datetimeFigureOut">
              <a:rPr lang="en-CA" smtClean="0"/>
              <a:t>2018-05-02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0BA-03A9-4F49-81B7-1D3C6E5AEC7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70C7-BA76-4695-8608-3E90B9876C4E}" type="datetimeFigureOut">
              <a:rPr lang="en-CA" smtClean="0"/>
              <a:t>2018-05-02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0BA-03A9-4F49-81B7-1D3C6E5AEC7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70C7-BA76-4695-8608-3E90B9876C4E}" type="datetimeFigureOut">
              <a:rPr lang="en-CA" smtClean="0"/>
              <a:t>2018-05-02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0BA-03A9-4F49-81B7-1D3C6E5AEC73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70C7-BA76-4695-8608-3E90B9876C4E}" type="datetimeFigureOut">
              <a:rPr lang="en-CA" smtClean="0"/>
              <a:t>2018-05-02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0BA-03A9-4F49-81B7-1D3C6E5AEC73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DAF70C7-BA76-4695-8608-3E90B9876C4E}" type="datetimeFigureOut">
              <a:rPr lang="en-CA" smtClean="0"/>
              <a:t>2018-05-02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46960BA-03A9-4F49-81B7-1D3C6E5AEC73}" type="slidenum">
              <a:rPr lang="en-CA" smtClean="0"/>
              <a:t>‹#›</a:t>
            </a:fld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Unit 4: Decades of Change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Chapter 10: Changing Times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5585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10.2 A Developing Idealism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Counter Culture</a:t>
            </a:r>
          </a:p>
          <a:p>
            <a:pPr lvl="1"/>
            <a:r>
              <a:rPr lang="en-CA" dirty="0" smtClean="0"/>
              <a:t>In the 1960’s children began to question their parents values</a:t>
            </a:r>
          </a:p>
          <a:p>
            <a:pPr lvl="1"/>
            <a:r>
              <a:rPr lang="en-CA" dirty="0" smtClean="0"/>
              <a:t>Counter Culture: a culture that runs against the dominant values and beliefs of society</a:t>
            </a:r>
          </a:p>
          <a:p>
            <a:pPr lvl="1"/>
            <a:r>
              <a:rPr lang="en-CA" dirty="0" smtClean="0"/>
              <a:t>Defiance was shown in many ways</a:t>
            </a:r>
          </a:p>
          <a:p>
            <a:pPr lvl="2"/>
            <a:r>
              <a:rPr lang="en-CA" dirty="0" smtClean="0"/>
              <a:t>Style of dress</a:t>
            </a:r>
          </a:p>
          <a:p>
            <a:pPr lvl="2"/>
            <a:r>
              <a:rPr lang="en-CA" dirty="0" smtClean="0"/>
              <a:t>Protesting </a:t>
            </a:r>
          </a:p>
          <a:p>
            <a:pPr lvl="2"/>
            <a:r>
              <a:rPr lang="en-CA" dirty="0" smtClean="0"/>
              <a:t>Using drugs</a:t>
            </a:r>
          </a:p>
          <a:p>
            <a:pPr lvl="1"/>
            <a:r>
              <a:rPr lang="en-CA" dirty="0" smtClean="0"/>
              <a:t>Hippies were a group of rebellious people who would often move to communes where they would share resources and live a life devoted to peace and love.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2669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10.2 A Developing Idealism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Movements for Change</a:t>
            </a:r>
          </a:p>
          <a:p>
            <a:pPr lvl="1"/>
            <a:r>
              <a:rPr lang="en-CA" dirty="0" smtClean="0"/>
              <a:t>Civil Rights Movement</a:t>
            </a:r>
          </a:p>
          <a:p>
            <a:pPr lvl="2"/>
            <a:r>
              <a:rPr lang="en-CA" dirty="0" smtClean="0"/>
              <a:t>The Canadian Civil Rights Movement was much less violent than that of the United States</a:t>
            </a:r>
          </a:p>
          <a:p>
            <a:pPr lvl="2"/>
            <a:r>
              <a:rPr lang="en-CA" dirty="0" smtClean="0"/>
              <a:t>In the 1950’s laws were passed that made it illegal to discriminate based on race or religion </a:t>
            </a:r>
          </a:p>
          <a:p>
            <a:pPr lvl="2"/>
            <a:r>
              <a:rPr lang="en-CA" dirty="0" smtClean="0"/>
              <a:t>Racist immigration laws were abolished in the 1960’s  allowing Asians and African equal opportunity to come to Canada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836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10.2 A Developing Idealism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5904656" cy="4968552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Movements for Change</a:t>
            </a:r>
          </a:p>
          <a:p>
            <a:pPr lvl="1"/>
            <a:r>
              <a:rPr lang="en-CA" dirty="0" smtClean="0"/>
              <a:t>Multiculturalism:</a:t>
            </a:r>
          </a:p>
          <a:p>
            <a:pPr lvl="1"/>
            <a:r>
              <a:rPr lang="en-CA" dirty="0" smtClean="0"/>
              <a:t>In 1971 under Prime Minister Pierre Elliot Trudeau Canada became a bilingual country.</a:t>
            </a:r>
          </a:p>
          <a:p>
            <a:pPr lvl="1"/>
            <a:r>
              <a:rPr lang="en-CA" dirty="0" smtClean="0"/>
              <a:t>Pierre Elliot Trudeau also promoted Cultural Pluralism</a:t>
            </a:r>
          </a:p>
          <a:p>
            <a:pPr lvl="1"/>
            <a:r>
              <a:rPr lang="en-CA" dirty="0" smtClean="0"/>
              <a:t>Cultural Pluralism: All Canadians should partake equally in Canadian society while preserving their own cultural identities.</a:t>
            </a:r>
          </a:p>
          <a:p>
            <a:pPr lvl="1"/>
            <a:r>
              <a:rPr lang="en-CA" dirty="0" smtClean="0"/>
              <a:t>The idea of Canada as a cultural mosaic becomes important</a:t>
            </a:r>
          </a:p>
          <a:p>
            <a:pPr lvl="1"/>
            <a:r>
              <a:rPr lang="en-CA" dirty="0" smtClean="0"/>
              <a:t>Mosaic (Canada) vs. Melting Pot (United States)</a:t>
            </a:r>
            <a:endParaRPr lang="en-CA" dirty="0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310" y="1795790"/>
            <a:ext cx="242580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782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 descr="Image result for pierre elliott trudeau and just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92407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pierre elliott trudeau and just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2924944"/>
            <a:ext cx="5148063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pierre elliott trudeau and just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83" y="3501008"/>
            <a:ext cx="3734754" cy="309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pierre elliott trudeau and just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68" y="548680"/>
            <a:ext cx="3263527" cy="183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631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10.2 A Developing Idealism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91264" cy="4844752"/>
          </a:xfrm>
        </p:spPr>
        <p:txBody>
          <a:bodyPr/>
          <a:lstStyle/>
          <a:p>
            <a:r>
              <a:rPr lang="en-CA" dirty="0" smtClean="0"/>
              <a:t>Movements for Change</a:t>
            </a:r>
          </a:p>
          <a:p>
            <a:pPr lvl="1"/>
            <a:r>
              <a:rPr lang="en-CA" dirty="0" smtClean="0"/>
              <a:t>Women's Movement</a:t>
            </a:r>
          </a:p>
          <a:p>
            <a:pPr lvl="1"/>
            <a:r>
              <a:rPr lang="en-CA" dirty="0" smtClean="0"/>
              <a:t>Women begin to question their role in society</a:t>
            </a:r>
          </a:p>
          <a:p>
            <a:pPr lvl="2"/>
            <a:r>
              <a:rPr lang="en-CA" dirty="0" smtClean="0"/>
              <a:t>Demand equal roles in the workplace</a:t>
            </a:r>
          </a:p>
          <a:p>
            <a:pPr lvl="2"/>
            <a:r>
              <a:rPr lang="en-CA" dirty="0" smtClean="0"/>
              <a:t>An end to domestic/child care role being dictated to them</a:t>
            </a:r>
          </a:p>
          <a:p>
            <a:pPr lvl="2"/>
            <a:r>
              <a:rPr lang="en-CA" dirty="0" smtClean="0"/>
              <a:t>Equal pay</a:t>
            </a:r>
          </a:p>
          <a:p>
            <a:pPr lvl="1"/>
            <a:r>
              <a:rPr lang="en-CA" dirty="0" smtClean="0"/>
              <a:t>Despite this many rights are not gained until the late 1970’s </a:t>
            </a:r>
          </a:p>
          <a:p>
            <a:pPr lvl="1"/>
            <a:endParaRPr lang="en-CA" dirty="0"/>
          </a:p>
        </p:txBody>
      </p:sp>
      <p:pic>
        <p:nvPicPr>
          <p:cNvPr id="8194" name="Picture 2" descr="Image result for canada women's mov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7315"/>
            <a:ext cx="3673860" cy="241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canada women's mov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78152"/>
            <a:ext cx="3367572" cy="252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62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10.2 A Developing Idealism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194920" cy="4772744"/>
          </a:xfrm>
        </p:spPr>
        <p:txBody>
          <a:bodyPr>
            <a:normAutofit/>
          </a:bodyPr>
          <a:lstStyle/>
          <a:p>
            <a:r>
              <a:rPr lang="en-CA" dirty="0" smtClean="0"/>
              <a:t>Movements for Change</a:t>
            </a:r>
          </a:p>
          <a:p>
            <a:pPr lvl="1"/>
            <a:r>
              <a:rPr lang="en-CA" dirty="0" smtClean="0"/>
              <a:t>First Nations</a:t>
            </a:r>
          </a:p>
          <a:p>
            <a:pPr lvl="2"/>
            <a:r>
              <a:rPr lang="en-CA" dirty="0" smtClean="0"/>
              <a:t>Gained the freedom to form political institutions to promote their own rights</a:t>
            </a:r>
          </a:p>
          <a:p>
            <a:pPr lvl="2"/>
            <a:r>
              <a:rPr lang="en-CA" dirty="0" smtClean="0"/>
              <a:t>However the rights of First Nations are far from safe in this period</a:t>
            </a:r>
          </a:p>
          <a:p>
            <a:pPr lvl="3"/>
            <a:r>
              <a:rPr lang="en-CA" dirty="0" smtClean="0"/>
              <a:t>In 1969 the Liberal Government introduces the “White Paper”</a:t>
            </a:r>
          </a:p>
          <a:p>
            <a:pPr lvl="4"/>
            <a:r>
              <a:rPr lang="en-CA" dirty="0" smtClean="0"/>
              <a:t>Proposes the elimination of status for First Nations</a:t>
            </a:r>
          </a:p>
          <a:p>
            <a:pPr lvl="4"/>
            <a:r>
              <a:rPr lang="en-CA" dirty="0" smtClean="0"/>
              <a:t>Supports assimilation</a:t>
            </a:r>
          </a:p>
          <a:p>
            <a:pPr lvl="3"/>
            <a:r>
              <a:rPr lang="en-CA" dirty="0" smtClean="0"/>
              <a:t>The White Paper is not passed in government but the event sets the stage for ongoing struggles by Aboriginal peoples to gain their rights.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8965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Image result for canada white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80" y="548680"/>
            <a:ext cx="877089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914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Conformity in the 1950’s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122912" cy="4373563"/>
          </a:xfrm>
        </p:spPr>
        <p:txBody>
          <a:bodyPr/>
          <a:lstStyle/>
          <a:p>
            <a:r>
              <a:rPr lang="en-CA" dirty="0" smtClean="0"/>
              <a:t>Canadians wanted a peaceful secure, and safe life after the Second World War</a:t>
            </a:r>
          </a:p>
          <a:p>
            <a:r>
              <a:rPr lang="en-CA" dirty="0" smtClean="0"/>
              <a:t>A conservative lifestyle was very popular</a:t>
            </a:r>
          </a:p>
          <a:p>
            <a:r>
              <a:rPr lang="en-CA" u="sng" dirty="0" smtClean="0"/>
              <a:t>Conservative:</a:t>
            </a:r>
            <a:r>
              <a:rPr lang="en-CA" dirty="0" smtClean="0"/>
              <a:t> Preferring things not to change, routines are defined and accepted.</a:t>
            </a:r>
          </a:p>
          <a:p>
            <a:endParaRPr lang="en-CA" u="sng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16832"/>
            <a:ext cx="3075286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101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Conformity in the 1950’s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186808" cy="4373563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Teenagers:</a:t>
            </a:r>
          </a:p>
          <a:p>
            <a:r>
              <a:rPr lang="en-CA" dirty="0"/>
              <a:t>The idea of being a teenager began in the 1950’s</a:t>
            </a:r>
          </a:p>
          <a:p>
            <a:r>
              <a:rPr lang="en-CA" dirty="0" smtClean="0"/>
              <a:t>The post war baby boom leads to there being a lot of teenagers in the 1950’s and 60’s</a:t>
            </a:r>
          </a:p>
          <a:p>
            <a:r>
              <a:rPr lang="en-CA" dirty="0" smtClean="0"/>
              <a:t>Teenagers now had money to spend, worked jobs,  and gained importance as a market for goods and advertising.</a:t>
            </a:r>
          </a:p>
        </p:txBody>
      </p:sp>
      <p:pic>
        <p:nvPicPr>
          <p:cNvPr id="2050" name="Picture 2" descr="Image result for 1950's teeag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48880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195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Conformity in the 1950’s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906888" cy="4373563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Teens engaged in safe conservative activities </a:t>
            </a:r>
          </a:p>
          <a:p>
            <a:pPr lvl="1"/>
            <a:r>
              <a:rPr lang="en-CA" dirty="0"/>
              <a:t>Dances</a:t>
            </a:r>
          </a:p>
          <a:p>
            <a:pPr lvl="1"/>
            <a:r>
              <a:rPr lang="en-CA" dirty="0"/>
              <a:t>Hanging out at restaurants</a:t>
            </a:r>
          </a:p>
          <a:p>
            <a:pPr lvl="1"/>
            <a:r>
              <a:rPr lang="en-CA" dirty="0"/>
              <a:t>Going to drive in movies</a:t>
            </a:r>
          </a:p>
          <a:p>
            <a:r>
              <a:rPr lang="en-CA" dirty="0"/>
              <a:t>The development of teen culture in the 1950’s leads to a generation gap between children and their parents.</a:t>
            </a:r>
          </a:p>
          <a:p>
            <a:r>
              <a:rPr lang="en-CA" u="sng" dirty="0"/>
              <a:t>Generation Gap:</a:t>
            </a:r>
            <a:r>
              <a:rPr lang="en-CA" dirty="0"/>
              <a:t> a difference in attitudes, and beliefs between younger and older people.</a:t>
            </a:r>
            <a:endParaRPr lang="en-CA" u="sng" dirty="0"/>
          </a:p>
          <a:p>
            <a:endParaRPr lang="en-CA" dirty="0"/>
          </a:p>
        </p:txBody>
      </p:sp>
      <p:pic>
        <p:nvPicPr>
          <p:cNvPr id="3074" name="Picture 2" descr="Image result for 1950's teeag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3063722" cy="424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92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Conformity in the 1950’s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 Media:</a:t>
            </a:r>
          </a:p>
          <a:p>
            <a:pPr lvl="1"/>
            <a:r>
              <a:rPr lang="en-CA" dirty="0" smtClean="0"/>
              <a:t>A big concern in Canada was the influence of American media on Canadian culture.</a:t>
            </a:r>
          </a:p>
          <a:p>
            <a:pPr lvl="1"/>
            <a:r>
              <a:rPr lang="en-CA" dirty="0" smtClean="0"/>
              <a:t>Advertising, T.V and Radio shows were predominantly American</a:t>
            </a:r>
          </a:p>
          <a:p>
            <a:pPr lvl="2"/>
            <a:endParaRPr lang="en-CA" dirty="0"/>
          </a:p>
        </p:txBody>
      </p:sp>
      <p:pic>
        <p:nvPicPr>
          <p:cNvPr id="4098" name="Picture 2" descr="Image result for 1950's advertis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17032"/>
            <a:ext cx="5216923" cy="284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55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Conformity in the </a:t>
            </a:r>
            <a:r>
              <a:rPr lang="en-CA" dirty="0" smtClean="0"/>
              <a:t>1950’s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dirty="0"/>
              <a:t>Many artists were leaving Canada to go to other countries</a:t>
            </a:r>
          </a:p>
          <a:p>
            <a:pPr lvl="1"/>
            <a:r>
              <a:rPr lang="en-CA" dirty="0"/>
              <a:t>The Canadian Government sets up the CRTC to regulate the media industry.</a:t>
            </a:r>
          </a:p>
          <a:p>
            <a:pPr lvl="1"/>
            <a:r>
              <a:rPr lang="en-CA" dirty="0"/>
              <a:t>The CRTC sets the regulations for Canadian content in all forms of broadcasting in </a:t>
            </a:r>
            <a:r>
              <a:rPr lang="en-CA" dirty="0" smtClean="0"/>
              <a:t>Canada</a:t>
            </a:r>
            <a:endParaRPr lang="en-CA" dirty="0"/>
          </a:p>
          <a:p>
            <a:pPr lvl="2"/>
            <a:r>
              <a:rPr lang="en-CA" dirty="0"/>
              <a:t>In recent years there were issues with Netflix and the CRTC.</a:t>
            </a:r>
          </a:p>
          <a:p>
            <a:pPr lvl="2"/>
            <a:r>
              <a:rPr lang="en-CA" dirty="0"/>
              <a:t>In 2017 Netflix agreed to pay the CRTC $500 Million to fund original Canadian shows and movies.</a:t>
            </a:r>
          </a:p>
          <a:p>
            <a:endParaRPr lang="en-CA" dirty="0"/>
          </a:p>
        </p:txBody>
      </p:sp>
      <p:sp>
        <p:nvSpPr>
          <p:cNvPr id="4" name="AutoShape 4" descr="Image result for crtc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6" descr="Image result for crtc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8" descr="Image result for crtc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69160"/>
            <a:ext cx="17049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Image result for crt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4" y="4922214"/>
            <a:ext cx="275272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64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Conformity in the 1950’s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Canadian Television:</a:t>
            </a:r>
          </a:p>
          <a:p>
            <a:pPr lvl="1"/>
            <a:r>
              <a:rPr lang="en-CA" dirty="0" smtClean="0"/>
              <a:t>Canadians liked T.V. shows that featured Canadian musical acts.</a:t>
            </a:r>
          </a:p>
          <a:p>
            <a:pPr lvl="1"/>
            <a:r>
              <a:rPr lang="en-CA" dirty="0" smtClean="0"/>
              <a:t>Another popular TV show was Hockey Night in Canada (first aired in 1952)</a:t>
            </a:r>
          </a:p>
          <a:p>
            <a:pPr marL="4572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0459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Conformity in the 1950’s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Moving away from Conformity:</a:t>
            </a:r>
          </a:p>
          <a:p>
            <a:pPr lvl="1"/>
            <a:r>
              <a:rPr lang="en-CA" dirty="0" smtClean="0"/>
              <a:t>Music</a:t>
            </a:r>
          </a:p>
          <a:p>
            <a:pPr lvl="2"/>
            <a:r>
              <a:rPr lang="en-CA" dirty="0" smtClean="0"/>
              <a:t>Music became a important part of teen life.</a:t>
            </a:r>
          </a:p>
          <a:p>
            <a:pPr lvl="2"/>
            <a:r>
              <a:rPr lang="en-CA" dirty="0" smtClean="0"/>
              <a:t>Rock and Roll music became popular:</a:t>
            </a:r>
          </a:p>
          <a:p>
            <a:pPr lvl="3"/>
            <a:r>
              <a:rPr lang="en-CA" dirty="0" smtClean="0"/>
              <a:t>Elvis, Chuck Berry, Stevie Wonder, the Beatles</a:t>
            </a:r>
          </a:p>
          <a:p>
            <a:pPr lvl="2"/>
            <a:r>
              <a:rPr lang="en-CA" dirty="0" smtClean="0"/>
              <a:t>Many adults did not like this new music and found the liberal, and suggestive lyrics, and dances offensive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0146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Conformity in the 1950’s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 Changing Styles:</a:t>
            </a:r>
          </a:p>
          <a:p>
            <a:pPr lvl="1"/>
            <a:r>
              <a:rPr lang="en-CA" dirty="0" smtClean="0"/>
              <a:t>In the 1950’s women wore dresses, and men wore cuffed wide legged pants</a:t>
            </a:r>
          </a:p>
          <a:p>
            <a:pPr lvl="1"/>
            <a:r>
              <a:rPr lang="en-CA" dirty="0" smtClean="0"/>
              <a:t>It was not acceptable for women to wear pants to work or school </a:t>
            </a:r>
            <a:r>
              <a:rPr lang="en-CA" dirty="0" err="1" smtClean="0"/>
              <a:t>untill</a:t>
            </a:r>
            <a:r>
              <a:rPr lang="en-CA" dirty="0" smtClean="0"/>
              <a:t> the late 1960’s</a:t>
            </a:r>
          </a:p>
          <a:p>
            <a:pPr lvl="1"/>
            <a:r>
              <a:rPr lang="en-CA" dirty="0" smtClean="0"/>
              <a:t>Men working in offices, or business were expected to wear a suit and tie.</a:t>
            </a:r>
          </a:p>
          <a:p>
            <a:pPr lvl="1"/>
            <a:r>
              <a:rPr lang="en-CA" dirty="0" smtClean="0"/>
              <a:t>However as the 50’s and 60’s began to pass there were growing signs of the rejection of these conservative ideas. </a:t>
            </a:r>
          </a:p>
          <a:p>
            <a:pPr lvl="2"/>
            <a:r>
              <a:rPr lang="en-CA" dirty="0" smtClean="0"/>
              <a:t>Rockers/hoods/ Greasers began slicking their hair and wearing leather jackets.</a:t>
            </a:r>
          </a:p>
          <a:p>
            <a:pPr lvl="2"/>
            <a:r>
              <a:rPr lang="en-CA" dirty="0" smtClean="0"/>
              <a:t>Women began wearing pants.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98584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144</TotalTime>
  <Words>773</Words>
  <Application>Microsoft Office PowerPoint</Application>
  <PresentationFormat>On-screen Show (4:3)</PresentationFormat>
  <Paragraphs>88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Apothecary</vt:lpstr>
      <vt:lpstr>Chapter 10: Changing Times</vt:lpstr>
      <vt:lpstr>Conformity in the 1950’s</vt:lpstr>
      <vt:lpstr>Conformity in the 1950’s</vt:lpstr>
      <vt:lpstr>Conformity in the 1950’s</vt:lpstr>
      <vt:lpstr>Conformity in the 1950’s</vt:lpstr>
      <vt:lpstr>Conformity in the 1950’s</vt:lpstr>
      <vt:lpstr>Conformity in the 1950’s </vt:lpstr>
      <vt:lpstr>Conformity in the 1950’s</vt:lpstr>
      <vt:lpstr>Conformity in the 1950’s</vt:lpstr>
      <vt:lpstr>10.2 A Developing Idealism</vt:lpstr>
      <vt:lpstr>10.2 A Developing Idealism</vt:lpstr>
      <vt:lpstr>10.2 A Developing Idealism</vt:lpstr>
      <vt:lpstr>PowerPoint Presentation</vt:lpstr>
      <vt:lpstr>10.2 A Developing Idealism</vt:lpstr>
      <vt:lpstr>10.2 A Developing Idealism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10: Changing Times</dc:title>
  <dc:creator>Meghan Anderson</dc:creator>
  <cp:lastModifiedBy>Meghan Anderson</cp:lastModifiedBy>
  <cp:revision>11</cp:revision>
  <dcterms:created xsi:type="dcterms:W3CDTF">2018-04-09T01:33:32Z</dcterms:created>
  <dcterms:modified xsi:type="dcterms:W3CDTF">2018-05-02T19:40:07Z</dcterms:modified>
</cp:coreProperties>
</file>