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6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20" autoAdjust="0"/>
    <p:restoredTop sz="94660"/>
  </p:normalViewPr>
  <p:slideViewPr>
    <p:cSldViewPr>
      <p:cViewPr varScale="1">
        <p:scale>
          <a:sx n="87" d="100"/>
          <a:sy n="87" d="100"/>
        </p:scale>
        <p:origin x="11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78C7C-25C6-4FFC-893A-EA97AA0B30E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CE7BC-E262-4EEB-808E-C79DBD6F91E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0858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t" anchorCtr="0">
            <a:noAutofit/>
          </a:bodyPr>
          <a:lstStyle/>
          <a:p>
            <a:pPr>
              <a:buSzPct val="25000"/>
            </a:pP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799" cy="457199"/>
          </a:xfrm>
          <a:prstGeom prst="rect">
            <a:avLst/>
          </a:prstGeom>
          <a:noFill/>
          <a:ln>
            <a:noFill/>
          </a:ln>
        </p:spPr>
        <p:txBody>
          <a:bodyPr lIns="91433" tIns="45704" rIns="91433" bIns="45704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fr-CA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6</a:t>
            </a:fld>
            <a:endParaRPr lang="fr-CA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532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23928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14843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979565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77933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526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0615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245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2266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21243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90217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0489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52" name="Shape 1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58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799"/>
          </a:xfrm>
          <a:prstGeom prst="rect">
            <a:avLst/>
          </a:prstGeom>
        </p:spPr>
        <p:txBody>
          <a:bodyPr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20767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EA72DD3-E330-4C46-82A8-E72826FECDFF}" type="datetimeFigureOut">
              <a:rPr lang="en-CA" smtClean="0"/>
              <a:t>12/09/2016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12F530B-FE44-4DB2-88DF-C15D64A605C5}" type="slidenum">
              <a:rPr lang="en-CA" smtClean="0"/>
              <a:t>‹#›</a:t>
            </a:fld>
            <a:endParaRPr lang="en-CA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Grade 9 Social Studies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Unit 1: Exploring Canadian Identity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537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endParaRPr sz="360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rest of Canada’s provinces and territories joined Confederation (became a part of the country) at later dates: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1867 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Ontario, Quebec, New Brunswick, Nova Scotia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1870 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Manitoba, Northwest Territories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1871 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British Columbia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1873 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Prince Edward Island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1898 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Yukon Territory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1905 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Alberta, Saskatchewan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1949 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Newfoundland and Labrador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1999 </a:t>
            </a:r>
            <a:r>
              <a:rPr lang="fr-CA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Nunavut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602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OUR </a:t>
            </a:r>
            <a:br>
              <a:rPr lang="fr-CA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fr-CA" sz="28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PRIME MINISTER: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4987883" cy="1291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Justin Trudeau</a:t>
            </a:r>
          </a:p>
        </p:txBody>
      </p:sp>
      <p:pic>
        <p:nvPicPr>
          <p:cNvPr id="140" name="Shape 140" descr="Image result for justin trudeau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8933" y="87311"/>
            <a:ext cx="4572000" cy="422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 descr="Image result for justin trudeau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900" y="3459294"/>
            <a:ext cx="5606249" cy="315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716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418239" y="457835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259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OUR </a:t>
            </a: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259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GOVERNOR GENERAL (REPRESENTATIVE OF BRITISH GOVERNMENTAL INFLUENCE):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418239" y="2057717"/>
            <a:ext cx="4987883" cy="12915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David Johnson 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7689" y="1829434"/>
            <a:ext cx="3166151" cy="3665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8239" y="3349251"/>
            <a:ext cx="4800600" cy="3259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8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187889" y="152718"/>
            <a:ext cx="864295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GOVERNOR GENERAL’S ROLES AND  RESPONSIBILITIES: 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Ensures Canada always has a Prime Minister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Swears in the Prime Minister, the Chief Justice of Canada, and the Ministers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Summons and dissolves Parliament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Delivers the Speech from the Throne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Canadian Commander-in-Chief (recognizes military members at home/abroad)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Diplomatic duties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12082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753915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WHAT IS CANADIAN CULTURE? 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57199" y="1752600"/>
            <a:ext cx="836279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59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do we associate with our culture?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11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Activities?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Music?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Food?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Art? 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Stores/companies? 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Values? </a:t>
            </a:r>
          </a:p>
          <a:p>
            <a:pPr marL="914400" marR="0" lvl="1" indent="-4572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Char char="•"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Stereotypes?</a:t>
            </a:r>
          </a:p>
          <a:p>
            <a:pPr marL="800100" marR="0" lvl="1" indent="-34290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99615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518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endParaRPr sz="259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1" indent="0" algn="l" rtl="0">
              <a:lnSpc>
                <a:spcPct val="80000"/>
              </a:lnSpc>
              <a:spcBef>
                <a:spcPts val="518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fr-CA" sz="259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Turn to pages 5-17 in your text to see aspects of Canadian culture</a:t>
            </a:r>
          </a:p>
        </p:txBody>
      </p:sp>
      <p:sp>
        <p:nvSpPr>
          <p:cNvPr id="162" name="Shape 162"/>
          <p:cNvSpPr/>
          <p:nvPr/>
        </p:nvSpPr>
        <p:spPr>
          <a:xfrm>
            <a:off x="6541058" y="4644478"/>
            <a:ext cx="643667" cy="64361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5016" y="2832252"/>
            <a:ext cx="3086099" cy="2771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908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title"/>
          </p:nvPr>
        </p:nvSpPr>
        <p:spPr>
          <a:xfrm>
            <a:off x="457200" y="591433"/>
            <a:ext cx="8241015" cy="528809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« It’s hard to pinpoint what Canadian culture is in one sentence and I think that’s fantastic. </a:t>
            </a:r>
            <a:b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/>
            </a:r>
            <a:b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It’s multilingual. It’s people from all different religions and ethnic backgrounds. It’s crazy. » </a:t>
            </a:r>
            <a:b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b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		- Alan Doyle (Great Big Sea)</a:t>
            </a:r>
            <a:br>
              <a:rPr lang="fr-CA" sz="3240" b="1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fr-CA" sz="3240" b="1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0853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6849301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SOME KEY WORDS</a:t>
            </a:r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457199" y="1513370"/>
            <a:ext cx="8345395" cy="49575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Culture: </a:t>
            </a:r>
            <a:r>
              <a:rPr lang="fr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traditions, materials, ideas and customs that characterize an ethnic group or nation.  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Multiculturalism: </a:t>
            </a:r>
            <a:r>
              <a:rPr lang="fr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cohabitation of multiple cultures within one society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Mosaïc: </a:t>
            </a:r>
            <a:r>
              <a:rPr lang="fr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something made from many different elements. (i.e., a cultural mosaic)</a:t>
            </a:r>
          </a:p>
        </p:txBody>
      </p:sp>
    </p:spTree>
    <p:extLst>
      <p:ext uri="{BB962C8B-B14F-4D97-AF65-F5344CB8AC3E}">
        <p14:creationId xmlns:p14="http://schemas.microsoft.com/office/powerpoint/2010/main" val="348566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457199" y="0"/>
            <a:ext cx="8501963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OTHER KEY WORDS</a:t>
            </a:r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457199" y="1513370"/>
            <a:ext cx="8345395" cy="495758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Ethnicity: </a:t>
            </a:r>
            <a:r>
              <a:rPr lang="fr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collection of characteristics, traditions and language shared by a group of people 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Nation: </a:t>
            </a:r>
            <a:r>
              <a:rPr lang="fr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set of people living in the same territory, with a similar community, history, culture, tradition, language or political system.</a:t>
            </a:r>
          </a:p>
          <a:p>
            <a:pPr marL="0" marR="0" lvl="0" indent="0" algn="l" rtl="0">
              <a:spcBef>
                <a:spcPts val="11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Nationalism: </a:t>
            </a:r>
            <a:r>
              <a:rPr lang="fr-CA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pride and loyalty towards one’s country. Similar to patriotism.  </a:t>
            </a:r>
          </a:p>
        </p:txBody>
      </p:sp>
    </p:spTree>
    <p:extLst>
      <p:ext uri="{BB962C8B-B14F-4D97-AF65-F5344CB8AC3E}">
        <p14:creationId xmlns:p14="http://schemas.microsoft.com/office/powerpoint/2010/main" val="161531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TYPES OF IDENTITY:</a:t>
            </a:r>
          </a:p>
        </p:txBody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149910" y="2060848"/>
            <a:ext cx="8966548" cy="54550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contributing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the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creation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CA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</a:t>
            </a:r>
            <a:r>
              <a:rPr lang="fr-CA" sz="20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identity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(LARGE SCALE IDENTITY)</a:t>
            </a: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Geography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landscape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Community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language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culture,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ethnicity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collective histories and traditions</a:t>
            </a: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Politicians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 type of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Belief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peace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justice,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freedom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equality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and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rights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Heroes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84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25000"/>
              <a:buNone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contributing to the creation of </a:t>
            </a:r>
            <a:r>
              <a:rPr lang="en-CA" sz="2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provincial/regional Identity</a:t>
            </a:r>
          </a:p>
          <a:p>
            <a:pPr marL="0" lvl="0" indent="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25000"/>
              <a:buNone/>
            </a:pPr>
            <a:endParaRPr lang="en-CA" sz="2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25000"/>
              <a:buNone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 contributing to the creation of </a:t>
            </a:r>
            <a:r>
              <a:rPr lang="en-CA" sz="28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personal Identity</a:t>
            </a:r>
            <a:r>
              <a:rPr lang="en-CA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SMALL SCALE IDENTITY)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you live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family and friends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gender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your ethnicity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culture</a:t>
            </a:r>
          </a:p>
          <a:p>
            <a:pPr marL="342900" lvl="0" indent="-342900">
              <a:lnSpc>
                <a:spcPct val="80000"/>
              </a:lnSpc>
              <a:spcBef>
                <a:spcPts val="880"/>
              </a:spcBef>
              <a:buClr>
                <a:schemeClr val="dk1"/>
              </a:buClr>
              <a:buSzPct val="100000"/>
              <a:buFont typeface="Arial"/>
              <a:buChar char="-"/>
            </a:pPr>
            <a:r>
              <a:rPr lang="en-CA" sz="28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Your values </a:t>
            </a:r>
          </a:p>
          <a:p>
            <a:endParaRPr lang="en-CA" dirty="0"/>
          </a:p>
        </p:txBody>
      </p:sp>
      <p:sp>
        <p:nvSpPr>
          <p:cNvPr id="4" name="Shape 189"/>
          <p:cNvSpPr txBox="1"/>
          <p:nvPr/>
        </p:nvSpPr>
        <p:spPr>
          <a:xfrm>
            <a:off x="6516216" y="4725144"/>
            <a:ext cx="1540700" cy="1200329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fr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Notice how </a:t>
            </a:r>
            <a:r>
              <a:rPr lang="fr-CA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CA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factors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overlap</a:t>
            </a:r>
            <a:r>
              <a:rPr lang="fr-CA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7797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What </a:t>
            </a:r>
            <a:r>
              <a:rPr lang="en-CA" dirty="0"/>
              <a:t>D</a:t>
            </a:r>
            <a:r>
              <a:rPr lang="en-CA" dirty="0" smtClean="0"/>
              <a:t>oes “Identity” Mean?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Identity: The </a:t>
            </a:r>
            <a:r>
              <a:rPr lang="en-CA" dirty="0"/>
              <a:t>fact of being who or what a person or thing </a:t>
            </a:r>
            <a:r>
              <a:rPr lang="en-CA" dirty="0" smtClean="0"/>
              <a:t>is.</a:t>
            </a:r>
          </a:p>
          <a:p>
            <a:endParaRPr lang="en-CA" dirty="0"/>
          </a:p>
          <a:p>
            <a:r>
              <a:rPr lang="en-CA" dirty="0" smtClean="0"/>
              <a:t>Do the images below portray any identities?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 descr="Image result for Royal Newfoundland Constabul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79304"/>
            <a:ext cx="3528393" cy="264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opular canadian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79304"/>
            <a:ext cx="45720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5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THIS LAND WAS MADE FOR YOU AND ME!</a:t>
            </a:r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7619999" cy="4373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https://www.youtube.com/watch?v=WSjMuKh1Wpo</a:t>
            </a:r>
          </a:p>
        </p:txBody>
      </p:sp>
    </p:spTree>
    <p:extLst>
      <p:ext uri="{BB962C8B-B14F-4D97-AF65-F5344CB8AC3E}">
        <p14:creationId xmlns:p14="http://schemas.microsoft.com/office/powerpoint/2010/main" val="4079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anad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504" y="5370164"/>
            <a:ext cx="1521718" cy="1521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Who am I?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Before thinking about a Canadian identity it is important to think about your own identity.</a:t>
            </a:r>
          </a:p>
          <a:p>
            <a:endParaRPr lang="en-CA" dirty="0"/>
          </a:p>
          <a:p>
            <a:r>
              <a:rPr lang="en-CA" dirty="0" smtClean="0"/>
              <a:t>Your own identity is made up of factors including; gender, culture, ethnic origin, traditions, activities, and many more</a:t>
            </a:r>
            <a:endParaRPr lang="en-CA" dirty="0"/>
          </a:p>
          <a:p>
            <a:r>
              <a:rPr lang="en-CA" dirty="0" smtClean="0"/>
              <a:t>Create a concept web in your notebook with “Who am I” at the centre. Write or draw your ideas about your own identity on the concept web.</a:t>
            </a:r>
            <a:endParaRPr lang="en-CA" dirty="0"/>
          </a:p>
        </p:txBody>
      </p:sp>
      <p:pic>
        <p:nvPicPr>
          <p:cNvPr id="2050" name="Picture 2" descr="Image result for who am i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614" y="188641"/>
            <a:ext cx="2944327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27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Canadian?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131024" cy="4389120"/>
          </a:xfrm>
        </p:spPr>
        <p:txBody>
          <a:bodyPr/>
          <a:lstStyle/>
          <a:p>
            <a:r>
              <a:rPr lang="en-CA" dirty="0" smtClean="0"/>
              <a:t>To determine what a Canadian identity might look like we need to determine what Canada is.</a:t>
            </a:r>
          </a:p>
          <a:p>
            <a:endParaRPr lang="en-CA" dirty="0"/>
          </a:p>
          <a:p>
            <a:r>
              <a:rPr lang="en-CA" dirty="0" smtClean="0"/>
              <a:t>Lets do a short brainstorm activity.</a:t>
            </a:r>
          </a:p>
          <a:p>
            <a:endParaRPr lang="en-CA" dirty="0"/>
          </a:p>
          <a:p>
            <a:r>
              <a:rPr lang="en-CA" dirty="0" smtClean="0"/>
              <a:t>With a partner list everything that comes to mind when you hear the word “Canadian”.</a:t>
            </a:r>
            <a:endParaRPr lang="en-CA" dirty="0"/>
          </a:p>
        </p:txBody>
      </p:sp>
      <p:pic>
        <p:nvPicPr>
          <p:cNvPr id="3074" name="Picture 2" descr="Image result for canadian symbo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2435" y="764704"/>
            <a:ext cx="19431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canadian symbo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304" y="4221088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sz="4000" dirty="0" smtClean="0"/>
              <a:t>How Do We Examine Canadian Identity?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To examine the concept of Canadian identity we can look at several sources:</a:t>
            </a:r>
          </a:p>
          <a:p>
            <a:pPr lvl="1"/>
            <a:r>
              <a:rPr lang="en-CA" dirty="0" smtClean="0"/>
              <a:t>Music</a:t>
            </a:r>
          </a:p>
          <a:p>
            <a:pPr lvl="1"/>
            <a:r>
              <a:rPr lang="en-CA" dirty="0" smtClean="0"/>
              <a:t>Film</a:t>
            </a:r>
          </a:p>
          <a:p>
            <a:pPr lvl="1"/>
            <a:r>
              <a:rPr lang="en-CA" dirty="0" smtClean="0"/>
              <a:t>Paintings</a:t>
            </a:r>
          </a:p>
          <a:p>
            <a:pPr lvl="1"/>
            <a:r>
              <a:rPr lang="en-CA" dirty="0" smtClean="0"/>
              <a:t>Sculptures</a:t>
            </a:r>
          </a:p>
          <a:p>
            <a:pPr lvl="1"/>
            <a:endParaRPr lang="en-CA" dirty="0" smtClean="0"/>
          </a:p>
          <a:p>
            <a:pPr marL="393192" lvl="1" indent="0">
              <a:buNone/>
            </a:pPr>
            <a:endParaRPr lang="en-CA" dirty="0"/>
          </a:p>
        </p:txBody>
      </p:sp>
      <p:pic>
        <p:nvPicPr>
          <p:cNvPr id="4098" name="Picture 2" descr="Image result for famous canadian artwo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64904"/>
            <a:ext cx="2938072" cy="398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76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162437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SO, WHO ARE WE? </a:t>
            </a:r>
          </a:p>
        </p:txBody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0" y="1765125"/>
            <a:ext cx="8976963" cy="5092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area: 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fr-CA" sz="2220" b="0" i="0" u="none" strike="noStrike" cap="none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nd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largest in the world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Population: 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~35 782 741 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Canadian Population Clock: http://countrymeters.info/en/Canada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Official languages: 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French and English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National Capitol: 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Ottawa, Ontario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Date of Confederation: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1867 (we’re almost 150!)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The creation of a federal Dominion of Canada joining the previously existing provinces into a nation (semi-independent from the Crown (on internal matters only))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Brought together the provinces of Nova Scotia, New Brunswick, Upper and Lower Canada (the provinces we know today as Ontario and Quebec)</a:t>
            </a:r>
          </a:p>
          <a:p>
            <a:pPr marL="0" marR="0" lvl="0" indent="0" algn="l" rtl="0">
              <a:lnSpc>
                <a:spcPct val="8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22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Canada 2015: </a:t>
            </a:r>
            <a:r>
              <a:rPr lang="fr-CA" sz="222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 provinces, 3 territories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0762" y="268518"/>
            <a:ext cx="2862435" cy="21358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3189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Shape 109" descr="http://www.parl.gc.ca/About/Parliament/SenatorEugeneForsey/book/assets/img/_photos/ch1a_Map-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195335" cy="3466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0" y="3466328"/>
            <a:ext cx="6756747" cy="3000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95337" y="1739725"/>
            <a:ext cx="3948664" cy="17266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515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7619999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24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10 PROVINCES, 3 TERRITORIES</a:t>
            </a:r>
            <a:br>
              <a:rPr lang="fr-CA" sz="324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</a:br>
            <a:endParaRPr lang="fr-CA" sz="3240" b="0" i="0" u="none" strike="noStrike" cap="none">
              <a:solidFill>
                <a:schemeClr val="dk2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719" y="911587"/>
            <a:ext cx="6510925" cy="57296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80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57200" y="152718"/>
            <a:ext cx="5791200" cy="13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2"/>
              </a:buClr>
              <a:buSzPct val="25000"/>
              <a:buFont typeface="Arial Black"/>
              <a:buNone/>
            </a:pPr>
            <a:r>
              <a:rPr lang="fr-CA" sz="3600" b="0" i="0" u="none" strike="noStrike" cap="none">
                <a:solidFill>
                  <a:schemeClr val="dk2"/>
                </a:solidFill>
                <a:latin typeface="Arial Black"/>
                <a:ea typeface="Arial Black"/>
                <a:cs typeface="Arial Black"/>
                <a:sym typeface="Arial Black"/>
              </a:rPr>
              <a:t>CANADIAN CREATION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0" y="1524317"/>
            <a:ext cx="8968636" cy="53336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Fathers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Confederation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(36 in total):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 John A. Macdonald (first Prime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Minister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Sir George- Etienne Cartier</a:t>
            </a: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men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original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founders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Canada</a:t>
            </a: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British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American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(BNA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Act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fathers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confederation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wrote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constitution (document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indicating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highest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form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outlining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Canada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look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like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/how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should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run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(i.e.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laws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division of power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between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provincial and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federal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governments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etc.)</a:t>
            </a: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constitution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had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passed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British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Parliament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were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still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 British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colony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governed</a:t>
            </a:r>
            <a:r>
              <a:rPr lang="fr-CA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by the </a:t>
            </a:r>
            <a:r>
              <a:rPr lang="fr-CA" sz="20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Brits</a:t>
            </a:r>
            <a:endParaRPr lang="fr-CA"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87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DA1F28"/>
      </a:accent3>
      <a:accent4>
        <a:srgbClr val="DA1F28"/>
      </a:accent4>
      <a:accent5>
        <a:srgbClr val="DA1F28"/>
      </a:accent5>
      <a:accent6>
        <a:srgbClr val="6D0F14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285</TotalTime>
  <Words>761</Words>
  <Application>Microsoft Office PowerPoint</Application>
  <PresentationFormat>On-screen Show (4:3)</PresentationFormat>
  <Paragraphs>109</Paragraphs>
  <Slides>20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Calibri</vt:lpstr>
      <vt:lpstr>Constantia</vt:lpstr>
      <vt:lpstr>Wingdings 2</vt:lpstr>
      <vt:lpstr>Flow</vt:lpstr>
      <vt:lpstr>Grade 9 Social Studies</vt:lpstr>
      <vt:lpstr>What Does “Identity” Mean?</vt:lpstr>
      <vt:lpstr>Who am I?</vt:lpstr>
      <vt:lpstr>What is Canadian?</vt:lpstr>
      <vt:lpstr>How Do We Examine Canadian Identity?</vt:lpstr>
      <vt:lpstr>SO, WHO ARE WE? </vt:lpstr>
      <vt:lpstr>PowerPoint Presentation</vt:lpstr>
      <vt:lpstr>10 PROVINCES, 3 TERRITORIES </vt:lpstr>
      <vt:lpstr>CANADIAN CREATION</vt:lpstr>
      <vt:lpstr>PowerPoint Presentation</vt:lpstr>
      <vt:lpstr>OUR  PRIME MINISTER:</vt:lpstr>
      <vt:lpstr>PowerPoint Presentation</vt:lpstr>
      <vt:lpstr>GOVERNOR GENERAL’S ROLES AND  RESPONSIBILITIES: </vt:lpstr>
      <vt:lpstr>WHAT IS CANADIAN CULTURE? </vt:lpstr>
      <vt:lpstr>« It’s hard to pinpoint what Canadian culture is in one sentence and I think that’s fantastic.   It’s multilingual. It’s people from all different religions and ethnic backgrounds. It’s crazy. »      - Alan Doyle (Great Big Sea) </vt:lpstr>
      <vt:lpstr>SOME KEY WORDS</vt:lpstr>
      <vt:lpstr>OTHER KEY WORDS</vt:lpstr>
      <vt:lpstr>TYPES OF IDENTITY:</vt:lpstr>
      <vt:lpstr>PowerPoint Presentation</vt:lpstr>
      <vt:lpstr>THIS LAND WAS MADE FOR YOU AND ME!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9 Social Studies</dc:title>
  <dc:creator>Meghan Anderson</dc:creator>
  <cp:lastModifiedBy>Robert Tucker</cp:lastModifiedBy>
  <cp:revision>6</cp:revision>
  <dcterms:created xsi:type="dcterms:W3CDTF">2016-09-07T23:45:20Z</dcterms:created>
  <dcterms:modified xsi:type="dcterms:W3CDTF">2016-09-12T16:44:56Z</dcterms:modified>
</cp:coreProperties>
</file>