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43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3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254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52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64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402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332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209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39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0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81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2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55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69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7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57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9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977FFF-3198-4A6A-8AB2-7A3FEFB1AA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22F68C-7BE9-401F-A851-5647E53D4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5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Descriptive Essays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7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genre of essay that asks the student to describe something—object, person, place, experience, emotion, situation, etc.</a:t>
            </a:r>
          </a:p>
          <a:p>
            <a:r>
              <a:rPr lang="en-US" dirty="0"/>
              <a:t>Encourages student to write an account of a particular experience. </a:t>
            </a:r>
          </a:p>
          <a:p>
            <a:r>
              <a:rPr lang="en-US" dirty="0"/>
              <a:t>More, this genre allows for a great deal of artistic freedom (the goal of which is to paint an image that is vivid and moving in the mind of the reader).</a:t>
            </a:r>
          </a:p>
        </p:txBody>
      </p:sp>
    </p:spTree>
    <p:extLst>
      <p:ext uri="{BB962C8B-B14F-4D97-AF65-F5344CB8AC3E}">
        <p14:creationId xmlns:p14="http://schemas.microsoft.com/office/powerpoint/2010/main" val="281132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are some guidelines for writing a descriptive essay</a:t>
            </a:r>
          </a:p>
          <a:p>
            <a:pPr lvl="1"/>
            <a:r>
              <a:rPr lang="en-US" b="1" dirty="0"/>
              <a:t>Take time to brainstorm</a:t>
            </a:r>
          </a:p>
          <a:p>
            <a:pPr lvl="1"/>
            <a:r>
              <a:rPr lang="en-US" b="1" dirty="0"/>
              <a:t>Use clear and concise language</a:t>
            </a:r>
          </a:p>
          <a:p>
            <a:pPr lvl="1"/>
            <a:r>
              <a:rPr lang="en-US" b="1" dirty="0"/>
              <a:t>Choose vivid language</a:t>
            </a:r>
          </a:p>
          <a:p>
            <a:pPr lvl="1"/>
            <a:r>
              <a:rPr lang="en-US" b="1" dirty="0"/>
              <a:t>Use your senses!</a:t>
            </a:r>
          </a:p>
          <a:p>
            <a:pPr lvl="1"/>
            <a:r>
              <a:rPr lang="en-US" b="1" dirty="0"/>
              <a:t>What were you thinking?!</a:t>
            </a:r>
          </a:p>
          <a:p>
            <a:pPr lvl="1"/>
            <a:r>
              <a:rPr lang="en-US" b="1" dirty="0"/>
              <a:t>Leave the reader with a clear impression</a:t>
            </a:r>
          </a:p>
          <a:p>
            <a:pPr lvl="1"/>
            <a:r>
              <a:rPr lang="en-US" b="1" dirty="0"/>
              <a:t>Be organized!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1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A Descriptive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Introduction: </a:t>
            </a:r>
          </a:p>
          <a:p>
            <a:pPr lvl="1"/>
            <a:r>
              <a:rPr lang="en-US" dirty="0"/>
              <a:t>Introduce the scenario you will be describing</a:t>
            </a:r>
          </a:p>
          <a:p>
            <a:r>
              <a:rPr lang="en-US" dirty="0"/>
              <a:t>Body</a:t>
            </a:r>
          </a:p>
          <a:p>
            <a:pPr lvl="1"/>
            <a:r>
              <a:rPr lang="en-US" dirty="0"/>
              <a:t>Each body paragraph should detail an aspect of the scenario</a:t>
            </a:r>
          </a:p>
          <a:p>
            <a:pPr lvl="1"/>
            <a:r>
              <a:rPr lang="en-US" dirty="0"/>
              <a:t>Body paragraphs should flow together logically</a:t>
            </a:r>
          </a:p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There should be a logical conclusion to your essay</a:t>
            </a:r>
          </a:p>
        </p:txBody>
      </p:sp>
    </p:spTree>
    <p:extLst>
      <p:ext uri="{BB962C8B-B14F-4D97-AF65-F5344CB8AC3E}">
        <p14:creationId xmlns:p14="http://schemas.microsoft.com/office/powerpoint/2010/main" val="128306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Don’t Tell…Show!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403" y="2511379"/>
            <a:ext cx="11037194" cy="4346621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Enjoy the process of describing the subject—it can be a rewarding experience. A descriptive essay doesn’t rely on facts and examples, but on the writer’s ability to create a mental picture for the reader.</a:t>
            </a:r>
          </a:p>
          <a:p>
            <a:r>
              <a:rPr lang="en-US" sz="2900" dirty="0"/>
              <a:t>Use descriptive and figurative language, as well as concrete images to describe the subject. Similes and metaphors work well. Here are some examples:</a:t>
            </a:r>
          </a:p>
          <a:p>
            <a:r>
              <a:rPr lang="en-US" sz="2900" b="1" u="sng" dirty="0"/>
              <a:t>Telling</a:t>
            </a:r>
            <a:endParaRPr lang="en-US" sz="2900" b="1" dirty="0"/>
          </a:p>
          <a:p>
            <a:r>
              <a:rPr lang="en-US" sz="2900" dirty="0"/>
              <a:t>The house was old.</a:t>
            </a:r>
          </a:p>
          <a:p>
            <a:r>
              <a:rPr lang="en-US" sz="2900" b="1" u="sng" dirty="0"/>
              <a:t>Showing</a:t>
            </a:r>
            <a:endParaRPr lang="en-US" sz="2900" b="1" dirty="0"/>
          </a:p>
          <a:p>
            <a:r>
              <a:rPr lang="en-US" sz="2900" dirty="0"/>
              <a:t>The house frowned with a wrinkled brow, and inside it creaked with each step, releasing a scent of neglected laundry.</a:t>
            </a:r>
          </a:p>
          <a:p>
            <a:r>
              <a:rPr lang="en-US" sz="2900" dirty="0"/>
              <a:t>He was smart.</a:t>
            </a:r>
          </a:p>
          <a:p>
            <a:r>
              <a:rPr lang="en-US" sz="2900" dirty="0"/>
              <a:t>If you had to pick a study buddy, you would pick this guy.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59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</TotalTime>
  <Words>278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Garamond</vt:lpstr>
      <vt:lpstr>Organic</vt:lpstr>
      <vt:lpstr>Descriptive Essays</vt:lpstr>
      <vt:lpstr>Descriptive Essay</vt:lpstr>
      <vt:lpstr>Guidelines For Writing</vt:lpstr>
      <vt:lpstr>Organizing A Descriptive Essay</vt:lpstr>
      <vt:lpstr>Don’t Tell…Show!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Essays</dc:title>
  <dc:creator>R Tucker</dc:creator>
  <cp:lastModifiedBy>rob tucker</cp:lastModifiedBy>
  <cp:revision>2</cp:revision>
  <dcterms:created xsi:type="dcterms:W3CDTF">2016-01-21T13:07:45Z</dcterms:created>
  <dcterms:modified xsi:type="dcterms:W3CDTF">2017-12-05T01:48:01Z</dcterms:modified>
</cp:coreProperties>
</file>