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3" r:id="rId8"/>
    <p:sldId id="261" r:id="rId9"/>
    <p:sldId id="262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Unit 2: The Ecozone Jigsaw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Canadian Geography 1202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5718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Activity: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Complete questions 1-5 on page 105</a:t>
            </a:r>
          </a:p>
          <a:p>
            <a:r>
              <a:rPr lang="en-CA" dirty="0" smtClean="0"/>
              <a:t>Complete these questions and be prepare to discuss in </a:t>
            </a:r>
            <a:r>
              <a:rPr lang="en-CA" smtClean="0"/>
              <a:t>class next day.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93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231895"/>
            <a:ext cx="9905998" cy="1478570"/>
          </a:xfrm>
        </p:spPr>
        <p:txBody>
          <a:bodyPr/>
          <a:lstStyle/>
          <a:p>
            <a:r>
              <a:rPr lang="en-CA" dirty="0" smtClean="0"/>
              <a:t>Ecozones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90919"/>
            <a:ext cx="9905999" cy="5335792"/>
          </a:xfrm>
        </p:spPr>
        <p:txBody>
          <a:bodyPr>
            <a:normAutofit/>
          </a:bodyPr>
          <a:lstStyle/>
          <a:p>
            <a:r>
              <a:rPr lang="en-CA" sz="2800" dirty="0" smtClean="0"/>
              <a:t>Ecozone: A region based on a combination of natural and human characteristics that are similar throughout.</a:t>
            </a:r>
          </a:p>
          <a:p>
            <a:r>
              <a:rPr lang="en-CA" sz="2800" dirty="0" smtClean="0"/>
              <a:t>Canada is divided into 20 ecozones</a:t>
            </a:r>
          </a:p>
          <a:p>
            <a:pPr lvl="1"/>
            <a:r>
              <a:rPr lang="en-CA" sz="2400" dirty="0" smtClean="0"/>
              <a:t>15 Terrestrial (land regions)</a:t>
            </a:r>
          </a:p>
          <a:p>
            <a:pPr lvl="1"/>
            <a:r>
              <a:rPr lang="en-CA" sz="2400" dirty="0" smtClean="0"/>
              <a:t>5 marine (ocean regions)</a:t>
            </a:r>
          </a:p>
          <a:p>
            <a:r>
              <a:rPr lang="en-CA" sz="2800" dirty="0" smtClean="0"/>
              <a:t>Geographers break Canada up into ecozones  to help discuss Canada’s rich diversity</a:t>
            </a:r>
          </a:p>
          <a:p>
            <a:r>
              <a:rPr lang="en-CA" sz="2800" dirty="0" smtClean="0"/>
              <a:t>Without any </a:t>
            </a:r>
            <a:r>
              <a:rPr lang="en-CA" sz="2800" smtClean="0"/>
              <a:t>one </a:t>
            </a:r>
            <a:r>
              <a:rPr lang="en-CA" sz="2800" smtClean="0"/>
              <a:t>ecozone </a:t>
            </a:r>
            <a:r>
              <a:rPr lang="en-CA" sz="2800" dirty="0" smtClean="0"/>
              <a:t>Canada is incomplete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7875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Ecozones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26757"/>
            <a:ext cx="9905999" cy="3541714"/>
          </a:xfrm>
        </p:spPr>
        <p:txBody>
          <a:bodyPr>
            <a:noAutofit/>
          </a:bodyPr>
          <a:lstStyle/>
          <a:p>
            <a:r>
              <a:rPr lang="en-CA" sz="2800" dirty="0" smtClean="0"/>
              <a:t>Habitat: the natural environment in which something lives</a:t>
            </a:r>
          </a:p>
          <a:p>
            <a:pPr lvl="1"/>
            <a:r>
              <a:rPr lang="en-CA" sz="2400" dirty="0" smtClean="0"/>
              <a:t>Ecozones indicate the habitat of the plants and animals within them</a:t>
            </a:r>
          </a:p>
          <a:p>
            <a:pPr lvl="1"/>
            <a:endParaRPr lang="en-CA" sz="2400" dirty="0"/>
          </a:p>
          <a:p>
            <a:r>
              <a:rPr lang="en-CA" sz="2800" dirty="0" smtClean="0"/>
              <a:t>Ecology: the study of the interactions of living things with one another and with the non living parts of the environment.</a:t>
            </a:r>
          </a:p>
          <a:p>
            <a:r>
              <a:rPr lang="en-CA" sz="2800" dirty="0" smtClean="0"/>
              <a:t>Ecologists and geographers </a:t>
            </a:r>
            <a:r>
              <a:rPr lang="en-CA" sz="2800" dirty="0" smtClean="0"/>
              <a:t>use </a:t>
            </a:r>
            <a:r>
              <a:rPr lang="en-CA" sz="2800" dirty="0" smtClean="0"/>
              <a:t>ecozones to study the interactions within a ecosystem.</a:t>
            </a:r>
          </a:p>
          <a:p>
            <a:pPr marL="457200" lvl="1" indent="0">
              <a:buNone/>
            </a:pPr>
            <a:r>
              <a:rPr lang="en-CA" sz="2400" dirty="0" err="1" smtClean="0"/>
              <a:t>Eg</a:t>
            </a:r>
            <a:r>
              <a:rPr lang="en-CA" sz="2400" dirty="0" smtClean="0"/>
              <a:t>. How sunlight, and precipitation are related to the life in the forest.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72967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98970"/>
            <a:ext cx="9905998" cy="1478570"/>
          </a:xfrm>
        </p:spPr>
        <p:txBody>
          <a:bodyPr/>
          <a:lstStyle/>
          <a:p>
            <a:r>
              <a:rPr lang="en-CA" dirty="0" smtClean="0"/>
              <a:t>Canada’s Ecozones</a:t>
            </a:r>
            <a:endParaRPr lang="en-CA" dirty="0"/>
          </a:p>
        </p:txBody>
      </p:sp>
      <p:pic>
        <p:nvPicPr>
          <p:cNvPr id="1026" name="Picture 2" descr="Image result for canada's ecozo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299" y="1260044"/>
            <a:ext cx="6249091" cy="5491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7134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Characteristics of Ecozones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920558"/>
            <a:ext cx="9905999" cy="3541714"/>
          </a:xfrm>
        </p:spPr>
        <p:txBody>
          <a:bodyPr>
            <a:normAutofit fontScale="92500"/>
          </a:bodyPr>
          <a:lstStyle/>
          <a:p>
            <a:r>
              <a:rPr lang="en-CA" sz="3200" dirty="0" smtClean="0"/>
              <a:t>Ecozones are multi-factor regions.</a:t>
            </a:r>
          </a:p>
          <a:p>
            <a:r>
              <a:rPr lang="en-CA" sz="3200" u="sng" dirty="0" smtClean="0"/>
              <a:t>Multi-Factor Region</a:t>
            </a:r>
            <a:r>
              <a:rPr lang="en-CA" sz="3200" dirty="0" smtClean="0"/>
              <a:t>: An area that is based on a combination of natural and human features that are the same throughout.</a:t>
            </a:r>
          </a:p>
          <a:p>
            <a:r>
              <a:rPr lang="en-CA" sz="3200" dirty="0" smtClean="0"/>
              <a:t>Some of the factors that are used to describe ecozones include:</a:t>
            </a:r>
          </a:p>
          <a:p>
            <a:pPr lvl="1"/>
            <a:endParaRPr lang="en-CA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0439266"/>
              </p:ext>
            </p:extLst>
          </p:nvPr>
        </p:nvGraphicFramePr>
        <p:xfrm>
          <a:off x="1569422" y="5113618"/>
          <a:ext cx="8128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ysClr val="windowText" lastClr="000000"/>
                          </a:solidFill>
                        </a:rPr>
                        <a:t>Geology</a:t>
                      </a:r>
                      <a:endParaRPr lang="en-C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ysClr val="windowText" lastClr="000000"/>
                          </a:solidFill>
                        </a:rPr>
                        <a:t>Landforms</a:t>
                      </a:r>
                      <a:endParaRPr lang="en-C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ysClr val="windowText" lastClr="000000"/>
                          </a:solidFill>
                        </a:rPr>
                        <a:t>Wildlife</a:t>
                      </a:r>
                      <a:endParaRPr lang="en-C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dirty="0" smtClean="0">
                          <a:solidFill>
                            <a:sysClr val="windowText" lastClr="000000"/>
                          </a:solidFill>
                        </a:rPr>
                        <a:t>Humans</a:t>
                      </a:r>
                      <a:endParaRPr lang="en-CA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dirty="0" smtClean="0"/>
                        <a:t>Climate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dirty="0" smtClean="0"/>
                        <a:t>Soil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dirty="0" smtClean="0"/>
                        <a:t>Natural Vegetation</a:t>
                      </a:r>
                      <a:endParaRPr lang="en-CA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CA" b="1" dirty="0" smtClean="0"/>
                        <a:t>Water</a:t>
                      </a:r>
                      <a:endParaRPr lang="en-CA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00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329854"/>
            <a:ext cx="9905998" cy="1478570"/>
          </a:xfrm>
        </p:spPr>
        <p:txBody>
          <a:bodyPr/>
          <a:lstStyle/>
          <a:p>
            <a:r>
              <a:rPr lang="en-CA" dirty="0" smtClean="0"/>
              <a:t>Are Ecozones Useful?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82513"/>
            <a:ext cx="9905999" cy="3541714"/>
          </a:xfrm>
        </p:spPr>
        <p:txBody>
          <a:bodyPr>
            <a:noAutofit/>
          </a:bodyPr>
          <a:lstStyle/>
          <a:p>
            <a:r>
              <a:rPr lang="en-CA" sz="2800" dirty="0" smtClean="0"/>
              <a:t>Ecozones help geographers organize their research.</a:t>
            </a:r>
          </a:p>
          <a:p>
            <a:r>
              <a:rPr lang="en-CA" sz="2800" dirty="0" smtClean="0"/>
              <a:t>Through looking at how all of the characteristics of an ecozone work together geographers are able to use systems thinking to address problems.</a:t>
            </a:r>
          </a:p>
          <a:p>
            <a:r>
              <a:rPr lang="en-CA" sz="2800" dirty="0" smtClean="0"/>
              <a:t>Ecozones are used by many government and non government agencies to study regions.</a:t>
            </a:r>
          </a:p>
          <a:p>
            <a:r>
              <a:rPr lang="en-CA" sz="2800" dirty="0" smtClean="0"/>
              <a:t>Ecozones can be used for everything from planning for resource extraction to managing pollution.</a:t>
            </a:r>
          </a:p>
        </p:txBody>
      </p:sp>
    </p:spTree>
    <p:extLst>
      <p:ext uri="{BB962C8B-B14F-4D97-AF65-F5344CB8AC3E}">
        <p14:creationId xmlns:p14="http://schemas.microsoft.com/office/powerpoint/2010/main" val="75171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Humans And Ecozones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People affect nature and can affect it in different ways-this is why ecozones include humans and their activities</a:t>
            </a:r>
          </a:p>
          <a:p>
            <a:r>
              <a:rPr lang="en-US" sz="2800" dirty="0"/>
              <a:t>Humans are accelerating the pace of change in ecozones</a:t>
            </a:r>
          </a:p>
          <a:p>
            <a:r>
              <a:rPr lang="en-US" sz="2800" dirty="0"/>
              <a:t>Humans cause serious and sometimes irreversible damage. (smoggy air, polluted water, </a:t>
            </a:r>
            <a:r>
              <a:rPr lang="en-US" sz="2800" dirty="0" smtClean="0"/>
              <a:t>disappearing </a:t>
            </a:r>
            <a:r>
              <a:rPr lang="en-US" sz="2800" dirty="0"/>
              <a:t>forests and animals, collapse of fisheries)</a:t>
            </a:r>
          </a:p>
        </p:txBody>
      </p:sp>
    </p:spTree>
    <p:extLst>
      <p:ext uri="{BB962C8B-B14F-4D97-AF65-F5344CB8AC3E}">
        <p14:creationId xmlns:p14="http://schemas.microsoft.com/office/powerpoint/2010/main" val="202650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Biodiversity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800" dirty="0" smtClean="0"/>
              <a:t>Biodiversity: The diversity of species of life on earth.</a:t>
            </a:r>
          </a:p>
          <a:p>
            <a:endParaRPr lang="en-CA" sz="2800" dirty="0"/>
          </a:p>
          <a:p>
            <a:r>
              <a:rPr lang="en-CA" sz="2800" dirty="0" smtClean="0"/>
              <a:t>Ecozones display biodiversity, they are all different.</a:t>
            </a:r>
          </a:p>
          <a:p>
            <a:r>
              <a:rPr lang="en-CA" sz="2800" dirty="0" smtClean="0"/>
              <a:t>Some are more diverse than others.</a:t>
            </a:r>
          </a:p>
          <a:p>
            <a:r>
              <a:rPr lang="en-CA" sz="2800" dirty="0" smtClean="0"/>
              <a:t>Observing the different species that occur in various ecozones provides a lot of information as to what is happening within the boundaries.</a:t>
            </a:r>
          </a:p>
        </p:txBody>
      </p:sp>
    </p:spTree>
    <p:extLst>
      <p:ext uri="{BB962C8B-B14F-4D97-AF65-F5344CB8AC3E}">
        <p14:creationId xmlns:p14="http://schemas.microsoft.com/office/powerpoint/2010/main" val="389825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4" y="415915"/>
            <a:ext cx="9905998" cy="1478570"/>
          </a:xfrm>
        </p:spPr>
        <p:txBody>
          <a:bodyPr/>
          <a:lstStyle/>
          <a:p>
            <a:r>
              <a:rPr lang="en-CA" dirty="0" smtClean="0"/>
              <a:t>Separating Ecozones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4" y="1647059"/>
            <a:ext cx="9905999" cy="3541714"/>
          </a:xfrm>
        </p:spPr>
        <p:txBody>
          <a:bodyPr>
            <a:noAutofit/>
          </a:bodyPr>
          <a:lstStyle/>
          <a:p>
            <a:r>
              <a:rPr lang="en-CA" sz="2800" dirty="0" smtClean="0"/>
              <a:t>Boundaries: Lines drawn on a map that separate one feature from another</a:t>
            </a:r>
          </a:p>
          <a:p>
            <a:endParaRPr lang="en-CA" sz="2800" dirty="0"/>
          </a:p>
          <a:p>
            <a:r>
              <a:rPr lang="en-CA" sz="2800" dirty="0" smtClean="0"/>
              <a:t>The change from one ecozone to another is a gradual one.</a:t>
            </a:r>
          </a:p>
          <a:p>
            <a:r>
              <a:rPr lang="en-CA" sz="2800" dirty="0" smtClean="0"/>
              <a:t>When you see a boundary on a map of ecozones it </a:t>
            </a:r>
            <a:r>
              <a:rPr lang="en-CA" sz="2800" dirty="0" err="1" smtClean="0"/>
              <a:t>acutally</a:t>
            </a:r>
            <a:r>
              <a:rPr lang="en-CA" sz="2800" dirty="0" smtClean="0"/>
              <a:t> marks a transition zone</a:t>
            </a:r>
          </a:p>
          <a:p>
            <a:r>
              <a:rPr lang="en-CA" sz="2800" u="sng" dirty="0" smtClean="0"/>
              <a:t>Transition Zone</a:t>
            </a:r>
            <a:r>
              <a:rPr lang="en-CA" sz="2800" dirty="0" smtClean="0"/>
              <a:t>: Where the characteristics of one feature gradually blend into those of the next</a:t>
            </a:r>
            <a:endParaRPr lang="en-CA" sz="2800" u="sng" dirty="0"/>
          </a:p>
        </p:txBody>
      </p:sp>
    </p:spTree>
    <p:extLst>
      <p:ext uri="{BB962C8B-B14F-4D97-AF65-F5344CB8AC3E}">
        <p14:creationId xmlns:p14="http://schemas.microsoft.com/office/powerpoint/2010/main" val="229701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74</TotalTime>
  <Words>440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Tw Cen MT</vt:lpstr>
      <vt:lpstr>Circuit</vt:lpstr>
      <vt:lpstr>Unit 2: The Ecozone Jigsaw</vt:lpstr>
      <vt:lpstr>Ecozones</vt:lpstr>
      <vt:lpstr>Ecozones</vt:lpstr>
      <vt:lpstr>Canada’s Ecozones</vt:lpstr>
      <vt:lpstr>Characteristics of Ecozones</vt:lpstr>
      <vt:lpstr>Are Ecozones Useful?</vt:lpstr>
      <vt:lpstr>Humans And Ecozones</vt:lpstr>
      <vt:lpstr>Biodiversity</vt:lpstr>
      <vt:lpstr>Separating Ecozones</vt:lpstr>
      <vt:lpstr>Activity:</vt:lpstr>
    </vt:vector>
  </TitlesOfParts>
  <Company>Newfoundland and Labrador English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2: The Ecozone Jigsaw</dc:title>
  <dc:creator>Robert Tucker</dc:creator>
  <cp:lastModifiedBy>Robert Tucker</cp:lastModifiedBy>
  <cp:revision>7</cp:revision>
  <dcterms:created xsi:type="dcterms:W3CDTF">2016-10-19T13:49:47Z</dcterms:created>
  <dcterms:modified xsi:type="dcterms:W3CDTF">2016-10-19T15:44:44Z</dcterms:modified>
</cp:coreProperties>
</file>