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38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61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5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75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79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19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25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09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5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5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32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24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28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0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24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78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C3FC1F-E622-47AE-8DC9-4430509AD301}" type="datetimeFigureOut">
              <a:rPr lang="en-CA" smtClean="0"/>
              <a:t>29/11/2016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D8C8-22F3-45C1-A8B6-39541778D6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060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youtube.com/watch?v=bzrpi93Rq_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Expository Essay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7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Five Paragraph Essay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most common </a:t>
            </a:r>
            <a:r>
              <a:rPr lang="en-CA" dirty="0"/>
              <a:t>method for writing an expository essay is </a:t>
            </a:r>
            <a:r>
              <a:rPr lang="en-CA" dirty="0" smtClean="0"/>
              <a:t>a </a:t>
            </a:r>
            <a:r>
              <a:rPr lang="en-CA" dirty="0"/>
              <a:t>five-paragraph approach. </a:t>
            </a:r>
            <a:endParaRPr lang="en-CA" dirty="0" smtClean="0"/>
          </a:p>
          <a:p>
            <a:r>
              <a:rPr lang="en-CA" dirty="0" smtClean="0"/>
              <a:t>This is the most straightforward method</a:t>
            </a:r>
          </a:p>
          <a:p>
            <a:r>
              <a:rPr lang="en-CA" dirty="0" smtClean="0"/>
              <a:t>It consists of</a:t>
            </a:r>
            <a:r>
              <a:rPr lang="en-CA" dirty="0"/>
              <a:t>:</a:t>
            </a:r>
          </a:p>
          <a:p>
            <a:pPr lvl="1"/>
            <a:r>
              <a:rPr lang="en-CA" dirty="0" smtClean="0"/>
              <a:t>An </a:t>
            </a:r>
            <a:r>
              <a:rPr lang="en-CA" dirty="0"/>
              <a:t>introductory paragraph</a:t>
            </a:r>
          </a:p>
          <a:p>
            <a:pPr lvl="1"/>
            <a:r>
              <a:rPr lang="en-CA" dirty="0" smtClean="0"/>
              <a:t>Three </a:t>
            </a:r>
            <a:r>
              <a:rPr lang="en-CA" dirty="0"/>
              <a:t>evidentiary body paragraphs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conclusion</a:t>
            </a:r>
          </a:p>
          <a:p>
            <a:endParaRPr lang="en-CA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67" y="2721684"/>
            <a:ext cx="5218892" cy="39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Watch the following video</a:t>
            </a:r>
            <a:endParaRPr lang="en-CA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76" y="2633489"/>
            <a:ext cx="4846731" cy="35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is an expository essay?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5" y="1430768"/>
            <a:ext cx="6680500" cy="4817632"/>
          </a:xfrm>
        </p:spPr>
        <p:txBody>
          <a:bodyPr/>
          <a:lstStyle/>
          <a:p>
            <a:r>
              <a:rPr lang="en-CA" dirty="0"/>
              <a:t>The expository essay is a genre of essay that </a:t>
            </a:r>
            <a:r>
              <a:rPr lang="en-CA" dirty="0" smtClean="0"/>
              <a:t>requires you to:</a:t>
            </a:r>
          </a:p>
          <a:p>
            <a:pPr lvl="1"/>
            <a:r>
              <a:rPr lang="en-CA" dirty="0" smtClean="0"/>
              <a:t> </a:t>
            </a:r>
            <a:r>
              <a:rPr lang="en-CA" dirty="0"/>
              <a:t>investigate an </a:t>
            </a:r>
            <a:r>
              <a:rPr lang="en-CA" dirty="0" smtClean="0"/>
              <a:t>idea</a:t>
            </a:r>
          </a:p>
          <a:p>
            <a:pPr lvl="1"/>
            <a:r>
              <a:rPr lang="en-CA" dirty="0" smtClean="0"/>
              <a:t>evaluate evidence</a:t>
            </a:r>
          </a:p>
          <a:p>
            <a:pPr lvl="1"/>
            <a:r>
              <a:rPr lang="en-CA" dirty="0" smtClean="0"/>
              <a:t>Explain in detail the idea</a:t>
            </a:r>
          </a:p>
          <a:p>
            <a:pPr lvl="1"/>
            <a:r>
              <a:rPr lang="en-CA" dirty="0" smtClean="0"/>
              <a:t>Set </a:t>
            </a:r>
            <a:r>
              <a:rPr lang="en-CA" dirty="0"/>
              <a:t>forth an </a:t>
            </a:r>
            <a:r>
              <a:rPr lang="en-CA" dirty="0" smtClean="0"/>
              <a:t>argument </a:t>
            </a:r>
            <a:r>
              <a:rPr lang="en-CA" dirty="0"/>
              <a:t>in a clear and concise manner. 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This </a:t>
            </a:r>
            <a:r>
              <a:rPr lang="en-CA" dirty="0"/>
              <a:t>can be accomplished through comparison and contrast, definition, example, the analysis of cause and effect, etc.</a:t>
            </a:r>
          </a:p>
        </p:txBody>
      </p:sp>
      <p:pic>
        <p:nvPicPr>
          <p:cNvPr id="2050" name="Picture 2" descr="Image result for expository essa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7" y="1853248"/>
            <a:ext cx="39719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Forms of Expository Essay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expository essay can take on many forms</a:t>
            </a:r>
          </a:p>
          <a:p>
            <a:pPr lvl="1"/>
            <a:r>
              <a:rPr lang="en-CA" dirty="0" smtClean="0"/>
              <a:t>Comparison and contrast</a:t>
            </a:r>
          </a:p>
          <a:p>
            <a:pPr lvl="1"/>
            <a:r>
              <a:rPr lang="en-CA" dirty="0" smtClean="0"/>
              <a:t>Definition</a:t>
            </a:r>
          </a:p>
          <a:p>
            <a:pPr lvl="1"/>
            <a:r>
              <a:rPr lang="en-CA" dirty="0" smtClean="0"/>
              <a:t>Example</a:t>
            </a:r>
          </a:p>
          <a:p>
            <a:pPr lvl="1"/>
            <a:r>
              <a:rPr lang="en-CA" dirty="0"/>
              <a:t>C</a:t>
            </a:r>
            <a:r>
              <a:rPr lang="en-CA" dirty="0" smtClean="0"/>
              <a:t>ause and effect.</a:t>
            </a:r>
          </a:p>
          <a:p>
            <a:endParaRPr lang="en-CA" dirty="0"/>
          </a:p>
        </p:txBody>
      </p:sp>
      <p:pic>
        <p:nvPicPr>
          <p:cNvPr id="1026" name="Picture 2" descr="Image result for expository essa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47" y="3249762"/>
            <a:ext cx="3641876" cy="27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of Expository Essays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Introduction:</a:t>
            </a:r>
          </a:p>
          <a:p>
            <a:pPr lvl="1"/>
            <a:r>
              <a:rPr lang="en-CA" dirty="0" smtClean="0"/>
              <a:t>Must contain a clear, concise, and defined thesis statement that occurs in the first paragraph of the essay.</a:t>
            </a:r>
          </a:p>
          <a:p>
            <a:pPr lvl="1"/>
            <a:r>
              <a:rPr lang="en-CA" dirty="0" smtClean="0"/>
              <a:t>The thesis statement needs to be focused and address the guidelines of the assignment.</a:t>
            </a:r>
          </a:p>
          <a:p>
            <a:pPr lvl="1"/>
            <a:r>
              <a:rPr lang="en-CA" dirty="0" smtClean="0"/>
              <a:t>The strength of the introductory paragraph determines how strong the essay will be.</a:t>
            </a:r>
            <a:endParaRPr lang="en-CA" dirty="0"/>
          </a:p>
        </p:txBody>
      </p:sp>
      <p:pic>
        <p:nvPicPr>
          <p:cNvPr id="3074" name="Picture 2" descr="Image result for expository essa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41" y="4603621"/>
            <a:ext cx="4298090" cy="19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of Expository Essays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84" y="1616075"/>
            <a:ext cx="9342363" cy="429409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Body Paragraphs</a:t>
            </a:r>
          </a:p>
          <a:p>
            <a:pPr lvl="1"/>
            <a:r>
              <a:rPr lang="en-CA" dirty="0" smtClean="0"/>
              <a:t>In an expository essay the body paragraphs contain the evidence you use to support your thesis.</a:t>
            </a:r>
          </a:p>
          <a:p>
            <a:pPr lvl="1"/>
            <a:r>
              <a:rPr lang="en-CA" dirty="0" smtClean="0"/>
              <a:t>Each paragraph should be connected to the thesis in the opening of the paragraph.</a:t>
            </a:r>
          </a:p>
          <a:p>
            <a:pPr lvl="1"/>
            <a:r>
              <a:rPr lang="en-CA" dirty="0" smtClean="0"/>
              <a:t>Each paragraph should be limited to one idea.</a:t>
            </a:r>
          </a:p>
          <a:p>
            <a:pPr lvl="2"/>
            <a:r>
              <a:rPr lang="en-CA" dirty="0" smtClean="0"/>
              <a:t>By doing this it creates a clear direction in the essay, and makes it easier to read and understand.</a:t>
            </a:r>
          </a:p>
          <a:p>
            <a:pPr lvl="1"/>
            <a:r>
              <a:rPr lang="en-CA" dirty="0" smtClean="0"/>
              <a:t>The evidence that is used in the body paragraphs should be either:</a:t>
            </a:r>
          </a:p>
          <a:p>
            <a:pPr lvl="2"/>
            <a:r>
              <a:rPr lang="en-CA" dirty="0" smtClean="0"/>
              <a:t>Factual</a:t>
            </a:r>
          </a:p>
          <a:p>
            <a:pPr lvl="2"/>
            <a:r>
              <a:rPr lang="en-CA" dirty="0" smtClean="0"/>
              <a:t>Logical</a:t>
            </a:r>
          </a:p>
          <a:p>
            <a:pPr lvl="2"/>
            <a:r>
              <a:rPr lang="en-CA" dirty="0" smtClean="0"/>
              <a:t>Statistical</a:t>
            </a:r>
          </a:p>
          <a:p>
            <a:pPr lvl="2"/>
            <a:r>
              <a:rPr lang="en-CA" dirty="0" smtClean="0"/>
              <a:t>Anecdotal (Only if writing with little preparation)</a:t>
            </a:r>
          </a:p>
          <a:p>
            <a:pPr lvl="2"/>
            <a:endParaRPr lang="en-CA" dirty="0" smtClean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77" y="4216998"/>
            <a:ext cx="4366866" cy="26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of Expository Essays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Conclusion:</a:t>
            </a:r>
          </a:p>
          <a:p>
            <a:pPr lvl="1"/>
            <a:r>
              <a:rPr lang="en-CA" dirty="0" smtClean="0"/>
              <a:t>This part of the essay often has a lasting impression on the reader</a:t>
            </a:r>
          </a:p>
          <a:p>
            <a:pPr lvl="1"/>
            <a:r>
              <a:rPr lang="en-CA" dirty="0" smtClean="0"/>
              <a:t>It is important to link all information presented in a logical way.</a:t>
            </a:r>
          </a:p>
          <a:p>
            <a:pPr lvl="1"/>
            <a:r>
              <a:rPr lang="en-CA" b="1" u="sng" dirty="0" smtClean="0"/>
              <a:t>NO NEW INFORMATION IN THE CONCLUSION</a:t>
            </a:r>
            <a:endParaRPr lang="en-CA" dirty="0" smtClean="0"/>
          </a:p>
          <a:p>
            <a:pPr lvl="1"/>
            <a:r>
              <a:rPr lang="en-CA" dirty="0" smtClean="0"/>
              <a:t>The conclusion should address the thesis, and provide a final statement as that supports it.</a:t>
            </a:r>
            <a:endParaRPr lang="en-CA" dirty="0"/>
          </a:p>
        </p:txBody>
      </p:sp>
      <p:pic>
        <p:nvPicPr>
          <p:cNvPr id="5122" name="Picture 2" descr="Image result for expository essa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4438293"/>
            <a:ext cx="14097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30" y="4150658"/>
            <a:ext cx="2726554" cy="28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590339"/>
            <a:ext cx="7712582" cy="5267661"/>
          </a:xfrm>
        </p:spPr>
        <p:txBody>
          <a:bodyPr>
            <a:normAutofit/>
          </a:bodyPr>
          <a:lstStyle/>
          <a:p>
            <a:r>
              <a:rPr lang="en-CA" dirty="0" smtClean="0"/>
              <a:t>Expository essays are formal essays.</a:t>
            </a:r>
          </a:p>
          <a:p>
            <a:pPr lvl="1"/>
            <a:r>
              <a:rPr lang="en-CA" dirty="0" smtClean="0"/>
              <a:t>Formal Essay: A </a:t>
            </a:r>
            <a:r>
              <a:rPr lang="en-CA" dirty="0"/>
              <a:t>piece of writing that informs or persuades its </a:t>
            </a:r>
            <a:r>
              <a:rPr lang="en-CA" dirty="0" smtClean="0"/>
              <a:t>audience</a:t>
            </a:r>
          </a:p>
          <a:p>
            <a:r>
              <a:rPr lang="en-CA" dirty="0" smtClean="0"/>
              <a:t>Formal essays generally stick to formal language.</a:t>
            </a:r>
          </a:p>
          <a:p>
            <a:r>
              <a:rPr lang="en-CA" dirty="0" smtClean="0"/>
              <a:t>However creative writing should still be attempted within this framework.</a:t>
            </a:r>
          </a:p>
          <a:p>
            <a:r>
              <a:rPr lang="en-CA" dirty="0" smtClean="0"/>
              <a:t>You should try to leave the reader with a lasting impression of your thesis, achieved through the use of formal structure supplemented with some creativity.</a:t>
            </a:r>
            <a:endParaRPr lang="en-CA" dirty="0"/>
          </a:p>
        </p:txBody>
      </p:sp>
      <p:pic>
        <p:nvPicPr>
          <p:cNvPr id="6146" name="Picture 2" descr="Image result for expository essa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32" y="1853248"/>
            <a:ext cx="2490816" cy="41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Exposition and Arguments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265676" cy="4195481"/>
          </a:xfrm>
        </p:spPr>
        <p:txBody>
          <a:bodyPr/>
          <a:lstStyle/>
          <a:p>
            <a:r>
              <a:rPr lang="en-CA" dirty="0" smtClean="0"/>
              <a:t>You can think of an expository essay as a conversation or debate.</a:t>
            </a:r>
          </a:p>
          <a:p>
            <a:pPr lvl="1"/>
            <a:r>
              <a:rPr lang="en-CA" dirty="0" smtClean="0"/>
              <a:t>There is a definite beginning, middle, and end.</a:t>
            </a:r>
          </a:p>
          <a:p>
            <a:pPr lvl="1"/>
            <a:r>
              <a:rPr lang="en-CA" dirty="0" smtClean="0"/>
              <a:t>It should flow logically from point to point.</a:t>
            </a:r>
          </a:p>
          <a:p>
            <a:pPr lvl="1"/>
            <a:r>
              <a:rPr lang="en-CA" dirty="0" smtClean="0"/>
              <a:t>Every point should be finished before the next one is made.</a:t>
            </a:r>
          </a:p>
          <a:p>
            <a:pPr lvl="1"/>
            <a:r>
              <a:rPr lang="en-CA" dirty="0" smtClean="0"/>
              <a:t>It must be complete, leaving no doubt of the thesis</a:t>
            </a:r>
            <a:endParaRPr lang="en-CA" dirty="0"/>
          </a:p>
        </p:txBody>
      </p:sp>
      <p:pic>
        <p:nvPicPr>
          <p:cNvPr id="8194" name="Picture 2" descr="Image result for expository essa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97" y="1853248"/>
            <a:ext cx="4147484" cy="31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457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Expository Essay</vt:lpstr>
      <vt:lpstr>Video</vt:lpstr>
      <vt:lpstr>What is an expository essay? </vt:lpstr>
      <vt:lpstr>Forms of Expository Essay</vt:lpstr>
      <vt:lpstr>Structure of Expository Essays</vt:lpstr>
      <vt:lpstr>Structure of Expository Essays</vt:lpstr>
      <vt:lpstr>Structure of Expository Essays</vt:lpstr>
      <vt:lpstr>Creativity</vt:lpstr>
      <vt:lpstr>Exposition and Arguments</vt:lpstr>
      <vt:lpstr>The Five Paragraph Essay</vt:lpstr>
    </vt:vector>
  </TitlesOfParts>
  <Company>Newfoundland and Labrador English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Essay</dc:title>
  <dc:creator>Robert Tucker</dc:creator>
  <cp:lastModifiedBy>Robert Tucker</cp:lastModifiedBy>
  <cp:revision>5</cp:revision>
  <dcterms:created xsi:type="dcterms:W3CDTF">2016-11-29T15:05:24Z</dcterms:created>
  <dcterms:modified xsi:type="dcterms:W3CDTF">2016-11-29T15:41:08Z</dcterms:modified>
</cp:coreProperties>
</file>