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937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68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98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790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66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739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683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5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238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141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77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A1130-6976-4DE9-87AB-9A5FED88181B}" type="datetimeFigureOut">
              <a:rPr lang="en-CA" smtClean="0"/>
              <a:t>2016-11-20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D7446-613B-4B75-BB2B-1B8FE11834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69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Narrative Essay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9 English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223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What is a narrative essay?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essay that tells a story</a:t>
            </a:r>
          </a:p>
          <a:p>
            <a:r>
              <a:rPr lang="en-CA" dirty="0" smtClean="0"/>
              <a:t>Often these stories are anecdotal, experiential, and persona.</a:t>
            </a:r>
          </a:p>
          <a:p>
            <a:r>
              <a:rPr lang="en-CA" dirty="0" smtClean="0"/>
              <a:t>Writing narrative essays allows you to express yourself in a creative way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470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is a narrative essay different from a short story?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Narrative essays usually tell of a personal experience with the purpose of teaching a lesson or point.</a:t>
            </a:r>
          </a:p>
          <a:p>
            <a:pPr lvl="1"/>
            <a:r>
              <a:rPr lang="en-CA" dirty="0" smtClean="0"/>
              <a:t>Usually non-fiction (discuses facts)</a:t>
            </a:r>
          </a:p>
          <a:p>
            <a:r>
              <a:rPr lang="en-CA" dirty="0" smtClean="0"/>
              <a:t>A short story is not necessarily told through the point of view of the writer, and focuses more on unveiling a theme.</a:t>
            </a:r>
          </a:p>
          <a:p>
            <a:pPr lvl="1"/>
            <a:r>
              <a:rPr lang="en-CA" dirty="0" smtClean="0"/>
              <a:t>Usually fiction</a:t>
            </a:r>
          </a:p>
        </p:txBody>
      </p:sp>
    </p:spTree>
    <p:extLst>
      <p:ext uri="{BB962C8B-B14F-4D97-AF65-F5344CB8AC3E}">
        <p14:creationId xmlns:p14="http://schemas.microsoft.com/office/powerpoint/2010/main" val="161216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a narrative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narrative essay should include all the parts of a story</a:t>
            </a:r>
          </a:p>
          <a:p>
            <a:pPr lvl="1"/>
            <a:r>
              <a:rPr lang="en-CA" dirty="0" smtClean="0"/>
              <a:t>Plot</a:t>
            </a:r>
          </a:p>
          <a:p>
            <a:pPr lvl="1"/>
            <a:r>
              <a:rPr lang="en-CA" dirty="0" smtClean="0"/>
              <a:t>Characters</a:t>
            </a:r>
          </a:p>
          <a:p>
            <a:pPr lvl="1"/>
            <a:r>
              <a:rPr lang="en-CA" dirty="0" smtClean="0"/>
              <a:t>Setting</a:t>
            </a:r>
          </a:p>
          <a:p>
            <a:pPr lvl="1"/>
            <a:r>
              <a:rPr lang="en-CA" dirty="0" smtClean="0"/>
              <a:t>Climax</a:t>
            </a:r>
          </a:p>
          <a:p>
            <a:pPr lvl="1"/>
            <a:r>
              <a:rPr lang="en-CA" dirty="0" smtClean="0"/>
              <a:t>Conclusion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35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Purpose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Narrative essays must tell a story that has a point</a:t>
            </a:r>
          </a:p>
          <a:p>
            <a:r>
              <a:rPr lang="en-CA" dirty="0" smtClean="0"/>
              <a:t>The story must revolve around some lesson or point that the reader will come to understand through the reading of the essay.</a:t>
            </a:r>
          </a:p>
          <a:p>
            <a:r>
              <a:rPr lang="en-CA" dirty="0" smtClean="0"/>
              <a:t>As the essay is read the point is revealed to the reader.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597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Point of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Usually narrative essays are told through the point of view of the author.</a:t>
            </a:r>
          </a:p>
          <a:p>
            <a:r>
              <a:rPr lang="en-CA" dirty="0" smtClean="0"/>
              <a:t>Through writing in the first person perspective the author is often able to use their creativity to create interesting and captivating stories.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521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Narrative essays are like descriptive essays in that they should use clear and pointed language.</a:t>
            </a:r>
          </a:p>
          <a:p>
            <a:r>
              <a:rPr lang="en-CA" dirty="0" smtClean="0"/>
              <a:t>Words should be carefully chosen to evoke emotions and appeal to the senses of the reader.</a:t>
            </a:r>
          </a:p>
          <a:p>
            <a:r>
              <a:rPr lang="en-CA" dirty="0" smtClean="0"/>
              <a:t>The use of the word I is welcome, however it should not be overused.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325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Introduction: Sets the tone for the remainder of the essay.</a:t>
            </a:r>
          </a:p>
          <a:p>
            <a:pPr lvl="1"/>
            <a:r>
              <a:rPr lang="en-CA" dirty="0" smtClean="0"/>
              <a:t>Should make the purpose clear.</a:t>
            </a:r>
          </a:p>
          <a:p>
            <a:pPr lvl="1"/>
            <a:r>
              <a:rPr lang="en-CA" dirty="0" smtClean="0"/>
              <a:t>Guide the development of the body to the purpose of the essay.</a:t>
            </a:r>
          </a:p>
          <a:p>
            <a:pPr lvl="2"/>
            <a:r>
              <a:rPr lang="en-CA" dirty="0" smtClean="0"/>
              <a:t>Use varied lengths paragraphs and sentences</a:t>
            </a:r>
          </a:p>
          <a:p>
            <a:pPr lvl="1"/>
            <a:r>
              <a:rPr lang="en-CA" dirty="0" smtClean="0"/>
              <a:t>A conclusion should bring your essay to a close that reminds the reader of your point.</a:t>
            </a:r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3513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Narrative Essay</vt:lpstr>
      <vt:lpstr>What is a narrative essay?</vt:lpstr>
      <vt:lpstr>How is a narrative essay different from a short story?</vt:lpstr>
      <vt:lpstr>Writing a narrative essay</vt:lpstr>
      <vt:lpstr>Purpose</vt:lpstr>
      <vt:lpstr>Point of View</vt:lpstr>
      <vt:lpstr>Language</vt:lpstr>
      <vt:lpstr>Organization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Essay</dc:title>
  <dc:creator>Meghan Anderson</dc:creator>
  <cp:lastModifiedBy>Meghan Anderson</cp:lastModifiedBy>
  <cp:revision>6</cp:revision>
  <dcterms:created xsi:type="dcterms:W3CDTF">2016-11-21T01:45:25Z</dcterms:created>
  <dcterms:modified xsi:type="dcterms:W3CDTF">2016-11-21T02:38:47Z</dcterms:modified>
</cp:coreProperties>
</file>